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398" r:id="rId2"/>
    <p:sldId id="405" r:id="rId3"/>
    <p:sldId id="390" r:id="rId4"/>
    <p:sldId id="300" r:id="rId5"/>
    <p:sldId id="399" r:id="rId6"/>
    <p:sldId id="396" r:id="rId7"/>
    <p:sldId id="400" r:id="rId8"/>
    <p:sldId id="406" r:id="rId9"/>
    <p:sldId id="306" r:id="rId10"/>
    <p:sldId id="403" r:id="rId11"/>
    <p:sldId id="394" r:id="rId12"/>
    <p:sldId id="388" r:id="rId13"/>
    <p:sldId id="313" r:id="rId14"/>
    <p:sldId id="401" r:id="rId15"/>
    <p:sldId id="402" r:id="rId16"/>
    <p:sldId id="404" r:id="rId17"/>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FBD"/>
    <a:srgbClr val="BCBC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EB021D-7D67-4B42-B986-384F7C2CB85E}" v="28" dt="2023-11-18T04:52:03.914"/>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296" autoAdjust="0"/>
    <p:restoredTop sz="94660"/>
  </p:normalViewPr>
  <p:slideViewPr>
    <p:cSldViewPr snapToGrid="0">
      <p:cViewPr varScale="1">
        <p:scale>
          <a:sx n="90" d="100"/>
          <a:sy n="90" d="100"/>
        </p:scale>
        <p:origin x="51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稔 嵐田" userId="d57e76e5227f81e3" providerId="LiveId" clId="{73EB021D-7D67-4B42-B986-384F7C2CB85E}"/>
    <pc:docChg chg="undo custSel addSld delSld modSld">
      <pc:chgData name="稔 嵐田" userId="d57e76e5227f81e3" providerId="LiveId" clId="{73EB021D-7D67-4B42-B986-384F7C2CB85E}" dt="2023-11-18T04:51:42.644" v="1991" actId="20577"/>
      <pc:docMkLst>
        <pc:docMk/>
      </pc:docMkLst>
      <pc:sldChg chg="modSp">
        <pc:chgData name="稔 嵐田" userId="d57e76e5227f81e3" providerId="LiveId" clId="{73EB021D-7D67-4B42-B986-384F7C2CB85E}" dt="2023-11-18T03:33:11.896" v="1976" actId="20577"/>
        <pc:sldMkLst>
          <pc:docMk/>
          <pc:sldMk cId="2078526252" sldId="297"/>
        </pc:sldMkLst>
        <pc:spChg chg="mod">
          <ac:chgData name="稔 嵐田" userId="d57e76e5227f81e3" providerId="LiveId" clId="{73EB021D-7D67-4B42-B986-384F7C2CB85E}" dt="2023-11-18T03:33:11.896" v="1976" actId="20577"/>
          <ac:spMkLst>
            <pc:docMk/>
            <pc:sldMk cId="2078526252" sldId="297"/>
            <ac:spMk id="21" creationId="{707D0B31-AB0B-5A79-B8C2-C57D203FFFB0}"/>
          </ac:spMkLst>
        </pc:spChg>
      </pc:sldChg>
      <pc:sldChg chg="modSp mod">
        <pc:chgData name="稔 嵐田" userId="d57e76e5227f81e3" providerId="LiveId" clId="{73EB021D-7D67-4B42-B986-384F7C2CB85E}" dt="2023-11-16T04:05:24.045" v="1410" actId="6549"/>
        <pc:sldMkLst>
          <pc:docMk/>
          <pc:sldMk cId="3432952564" sldId="304"/>
        </pc:sldMkLst>
        <pc:spChg chg="mod">
          <ac:chgData name="稔 嵐田" userId="d57e76e5227f81e3" providerId="LiveId" clId="{73EB021D-7D67-4B42-B986-384F7C2CB85E}" dt="2023-11-16T04:05:24.045" v="1410" actId="6549"/>
          <ac:spMkLst>
            <pc:docMk/>
            <pc:sldMk cId="3432952564" sldId="304"/>
            <ac:spMk id="2" creationId="{95543F3D-A988-C138-940F-EE9C6CCECB1B}"/>
          </ac:spMkLst>
        </pc:spChg>
      </pc:sldChg>
      <pc:sldChg chg="modSp mod">
        <pc:chgData name="稔 嵐田" userId="d57e76e5227f81e3" providerId="LiveId" clId="{73EB021D-7D67-4B42-B986-384F7C2CB85E}" dt="2023-11-16T03:11:18.074" v="1360" actId="6549"/>
        <pc:sldMkLst>
          <pc:docMk/>
          <pc:sldMk cId="4117755565" sldId="311"/>
        </pc:sldMkLst>
        <pc:spChg chg="mod">
          <ac:chgData name="稔 嵐田" userId="d57e76e5227f81e3" providerId="LiveId" clId="{73EB021D-7D67-4B42-B986-384F7C2CB85E}" dt="2023-11-16T03:11:14.031" v="1356" actId="14100"/>
          <ac:spMkLst>
            <pc:docMk/>
            <pc:sldMk cId="4117755565" sldId="311"/>
            <ac:spMk id="2" creationId="{6D23800C-1276-F18F-4060-BC236BA342AF}"/>
          </ac:spMkLst>
        </pc:spChg>
        <pc:spChg chg="mod">
          <ac:chgData name="稔 嵐田" userId="d57e76e5227f81e3" providerId="LiveId" clId="{73EB021D-7D67-4B42-B986-384F7C2CB85E}" dt="2023-11-16T03:11:18.074" v="1360" actId="6549"/>
          <ac:spMkLst>
            <pc:docMk/>
            <pc:sldMk cId="4117755565" sldId="311"/>
            <ac:spMk id="3" creationId="{D4F31CDA-590B-4A84-B29B-4A85EAFAB31E}"/>
          </ac:spMkLst>
        </pc:spChg>
      </pc:sldChg>
      <pc:sldChg chg="addSp modSp mod">
        <pc:chgData name="稔 嵐田" userId="d57e76e5227f81e3" providerId="LiveId" clId="{73EB021D-7D67-4B42-B986-384F7C2CB85E}" dt="2023-11-18T03:25:36.149" v="1974" actId="692"/>
        <pc:sldMkLst>
          <pc:docMk/>
          <pc:sldMk cId="9567999" sldId="313"/>
        </pc:sldMkLst>
        <pc:spChg chg="mod">
          <ac:chgData name="稔 嵐田" userId="d57e76e5227f81e3" providerId="LiveId" clId="{73EB021D-7D67-4B42-B986-384F7C2CB85E}" dt="2023-11-18T03:14:03.705" v="1909" actId="1036"/>
          <ac:spMkLst>
            <pc:docMk/>
            <pc:sldMk cId="9567999" sldId="313"/>
            <ac:spMk id="19" creationId="{88DB62F1-0659-4382-A18B-EF32BAAD9F6C}"/>
          </ac:spMkLst>
        </pc:spChg>
        <pc:spChg chg="mod">
          <ac:chgData name="稔 嵐田" userId="d57e76e5227f81e3" providerId="LiveId" clId="{73EB021D-7D67-4B42-B986-384F7C2CB85E}" dt="2023-11-18T03:13:14.775" v="1870" actId="1038"/>
          <ac:spMkLst>
            <pc:docMk/>
            <pc:sldMk cId="9567999" sldId="313"/>
            <ac:spMk id="72" creationId="{5D33591A-529C-4E2E-ADCE-90E1234EEE17}"/>
          </ac:spMkLst>
        </pc:spChg>
        <pc:spChg chg="mod">
          <ac:chgData name="稔 嵐田" userId="d57e76e5227f81e3" providerId="LiveId" clId="{73EB021D-7D67-4B42-B986-384F7C2CB85E}" dt="2023-11-18T03:13:14.775" v="1870" actId="1038"/>
          <ac:spMkLst>
            <pc:docMk/>
            <pc:sldMk cId="9567999" sldId="313"/>
            <ac:spMk id="107" creationId="{E7D20F2C-D199-41E5-AE34-088280DB8043}"/>
          </ac:spMkLst>
        </pc:spChg>
        <pc:picChg chg="mod">
          <ac:chgData name="稔 嵐田" userId="d57e76e5227f81e3" providerId="LiveId" clId="{73EB021D-7D67-4B42-B986-384F7C2CB85E}" dt="2023-11-18T03:13:56.129" v="1904" actId="14100"/>
          <ac:picMkLst>
            <pc:docMk/>
            <pc:sldMk cId="9567999" sldId="313"/>
            <ac:picMk id="7" creationId="{467D7039-6514-6A29-ACC9-47785419687B}"/>
          </ac:picMkLst>
        </pc:picChg>
        <pc:picChg chg="mod">
          <ac:chgData name="稔 嵐田" userId="d57e76e5227f81e3" providerId="LiveId" clId="{73EB021D-7D67-4B42-B986-384F7C2CB85E}" dt="2023-11-18T03:13:02.397" v="1843" actId="1036"/>
          <ac:picMkLst>
            <pc:docMk/>
            <pc:sldMk cId="9567999" sldId="313"/>
            <ac:picMk id="8" creationId="{4AC88079-5C2D-273D-3B9F-9A8D5EDA0714}"/>
          </ac:picMkLst>
        </pc:picChg>
        <pc:cxnChg chg="add mod">
          <ac:chgData name="稔 嵐田" userId="d57e76e5227f81e3" providerId="LiveId" clId="{73EB021D-7D67-4B42-B986-384F7C2CB85E}" dt="2023-11-18T03:25:31.435" v="1973" actId="692"/>
          <ac:cxnSpMkLst>
            <pc:docMk/>
            <pc:sldMk cId="9567999" sldId="313"/>
            <ac:cxnSpMk id="6" creationId="{27D219C9-E9B2-93C9-E4AA-C47B84592483}"/>
          </ac:cxnSpMkLst>
        </pc:cxnChg>
        <pc:cxnChg chg="add mod">
          <ac:chgData name="稔 嵐田" userId="d57e76e5227f81e3" providerId="LiveId" clId="{73EB021D-7D67-4B42-B986-384F7C2CB85E}" dt="2023-11-18T03:25:36.149" v="1974" actId="692"/>
          <ac:cxnSpMkLst>
            <pc:docMk/>
            <pc:sldMk cId="9567999" sldId="313"/>
            <ac:cxnSpMk id="9" creationId="{6CCC6A1B-B307-9EC3-F2C2-C5305B006CD0}"/>
          </ac:cxnSpMkLst>
        </pc:cxnChg>
      </pc:sldChg>
      <pc:sldChg chg="modSp mod">
        <pc:chgData name="稔 嵐田" userId="d57e76e5227f81e3" providerId="LiveId" clId="{73EB021D-7D67-4B42-B986-384F7C2CB85E}" dt="2023-11-18T03:25:19.125" v="1971" actId="692"/>
        <pc:sldMkLst>
          <pc:docMk/>
          <pc:sldMk cId="1113343395" sldId="314"/>
        </pc:sldMkLst>
        <pc:spChg chg="mod">
          <ac:chgData name="稔 嵐田" userId="d57e76e5227f81e3" providerId="LiveId" clId="{73EB021D-7D67-4B42-B986-384F7C2CB85E}" dt="2023-11-18T03:16:47.147" v="1966" actId="1038"/>
          <ac:spMkLst>
            <pc:docMk/>
            <pc:sldMk cId="1113343395" sldId="314"/>
            <ac:spMk id="29" creationId="{28270902-3791-47D6-A324-87ED68645F4D}"/>
          </ac:spMkLst>
        </pc:spChg>
        <pc:picChg chg="mod">
          <ac:chgData name="稔 嵐田" userId="d57e76e5227f81e3" providerId="LiveId" clId="{73EB021D-7D67-4B42-B986-384F7C2CB85E}" dt="2023-11-18T03:17:00.460" v="1969" actId="14100"/>
          <ac:picMkLst>
            <pc:docMk/>
            <pc:sldMk cId="1113343395" sldId="314"/>
            <ac:picMk id="9" creationId="{45816589-A0BE-8BE4-F3A9-F09528B4670C}"/>
          </ac:picMkLst>
        </pc:picChg>
        <pc:cxnChg chg="mod">
          <ac:chgData name="稔 嵐田" userId="d57e76e5227f81e3" providerId="LiveId" clId="{73EB021D-7D67-4B42-B986-384F7C2CB85E}" dt="2023-11-18T03:25:14.875" v="1970" actId="692"/>
          <ac:cxnSpMkLst>
            <pc:docMk/>
            <pc:sldMk cId="1113343395" sldId="314"/>
            <ac:cxnSpMk id="5" creationId="{6DB4FC70-A61F-B081-8864-B5889B82D776}"/>
          </ac:cxnSpMkLst>
        </pc:cxnChg>
        <pc:cxnChg chg="mod">
          <ac:chgData name="稔 嵐田" userId="d57e76e5227f81e3" providerId="LiveId" clId="{73EB021D-7D67-4B42-B986-384F7C2CB85E}" dt="2023-11-18T03:25:19.125" v="1971" actId="692"/>
          <ac:cxnSpMkLst>
            <pc:docMk/>
            <pc:sldMk cId="1113343395" sldId="314"/>
            <ac:cxnSpMk id="8" creationId="{03212621-7559-2640-04FE-EE456DF735C8}"/>
          </ac:cxnSpMkLst>
        </pc:cxnChg>
      </pc:sldChg>
      <pc:sldChg chg="add del">
        <pc:chgData name="稔 嵐田" userId="d57e76e5227f81e3" providerId="LiveId" clId="{73EB021D-7D67-4B42-B986-384F7C2CB85E}" dt="2023-11-16T02:17:49.194" v="1291" actId="47"/>
        <pc:sldMkLst>
          <pc:docMk/>
          <pc:sldMk cId="27225688" sldId="390"/>
        </pc:sldMkLst>
      </pc:sldChg>
      <pc:sldChg chg="addSp delSp modSp mod">
        <pc:chgData name="稔 嵐田" userId="d57e76e5227f81e3" providerId="LiveId" clId="{73EB021D-7D67-4B42-B986-384F7C2CB85E}" dt="2023-11-18T03:25:24.913" v="1972" actId="692"/>
        <pc:sldMkLst>
          <pc:docMk/>
          <pc:sldMk cId="2038475655" sldId="395"/>
        </pc:sldMkLst>
        <pc:spChg chg="mod">
          <ac:chgData name="稔 嵐田" userId="d57e76e5227f81e3" providerId="LiveId" clId="{73EB021D-7D67-4B42-B986-384F7C2CB85E}" dt="2023-11-18T03:15:37.090" v="1955" actId="1037"/>
          <ac:spMkLst>
            <pc:docMk/>
            <pc:sldMk cId="2038475655" sldId="395"/>
            <ac:spMk id="9" creationId="{2B8E9162-59C4-5FA6-C2E1-E0C052F17D4C}"/>
          </ac:spMkLst>
        </pc:spChg>
        <pc:spChg chg="mod">
          <ac:chgData name="稔 嵐田" userId="d57e76e5227f81e3" providerId="LiveId" clId="{73EB021D-7D67-4B42-B986-384F7C2CB85E}" dt="2023-11-18T03:15:37.090" v="1955" actId="1037"/>
          <ac:spMkLst>
            <pc:docMk/>
            <pc:sldMk cId="2038475655" sldId="395"/>
            <ac:spMk id="15" creationId="{3AD7CA90-5105-265A-B10A-9460DC5C0125}"/>
          </ac:spMkLst>
        </pc:spChg>
        <pc:spChg chg="mod">
          <ac:chgData name="稔 嵐田" userId="d57e76e5227f81e3" providerId="LiveId" clId="{73EB021D-7D67-4B42-B986-384F7C2CB85E}" dt="2023-11-18T03:15:37.090" v="1955" actId="1037"/>
          <ac:spMkLst>
            <pc:docMk/>
            <pc:sldMk cId="2038475655" sldId="395"/>
            <ac:spMk id="23" creationId="{C5641599-9544-0CED-E10C-22694ACBCD7D}"/>
          </ac:spMkLst>
        </pc:spChg>
        <pc:grpChg chg="mod">
          <ac:chgData name="稔 嵐田" userId="d57e76e5227f81e3" providerId="LiveId" clId="{73EB021D-7D67-4B42-B986-384F7C2CB85E}" dt="2023-11-18T03:15:37.090" v="1955" actId="1037"/>
          <ac:grpSpMkLst>
            <pc:docMk/>
            <pc:sldMk cId="2038475655" sldId="395"/>
            <ac:grpSpMk id="17" creationId="{D61554EA-B1E4-F937-C8A8-FB29D233CA08}"/>
          </ac:grpSpMkLst>
        </pc:grpChg>
        <pc:picChg chg="ord">
          <ac:chgData name="稔 嵐田" userId="d57e76e5227f81e3" providerId="LiveId" clId="{73EB021D-7D67-4B42-B986-384F7C2CB85E}" dt="2023-11-18T03:15:16.940" v="1947" actId="166"/>
          <ac:picMkLst>
            <pc:docMk/>
            <pc:sldMk cId="2038475655" sldId="395"/>
            <ac:picMk id="2" creationId="{A7781348-D5C1-05FF-9769-EC73D10C3EF5}"/>
          </ac:picMkLst>
        </pc:picChg>
        <pc:cxnChg chg="add del mod">
          <ac:chgData name="稔 嵐田" userId="d57e76e5227f81e3" providerId="LiveId" clId="{73EB021D-7D67-4B42-B986-384F7C2CB85E}" dt="2023-11-18T03:14:53.991" v="1915" actId="478"/>
          <ac:cxnSpMkLst>
            <pc:docMk/>
            <pc:sldMk cId="2038475655" sldId="395"/>
            <ac:cxnSpMk id="3" creationId="{18B34127-31B0-C4B0-CCD2-73CCE4491AE0}"/>
          </ac:cxnSpMkLst>
        </pc:cxnChg>
        <pc:cxnChg chg="add mod">
          <ac:chgData name="稔 嵐田" userId="d57e76e5227f81e3" providerId="LiveId" clId="{73EB021D-7D67-4B42-B986-384F7C2CB85E}" dt="2023-11-18T03:25:24.913" v="1972" actId="692"/>
          <ac:cxnSpMkLst>
            <pc:docMk/>
            <pc:sldMk cId="2038475655" sldId="395"/>
            <ac:cxnSpMk id="4" creationId="{F6BFAFFE-9CBE-5405-54F4-6002530B0D38}"/>
          </ac:cxnSpMkLst>
        </pc:cxnChg>
      </pc:sldChg>
      <pc:sldChg chg="addSp delSp modSp mod delAnim modAnim">
        <pc:chgData name="稔 嵐田" userId="d57e76e5227f81e3" providerId="LiveId" clId="{73EB021D-7D67-4B42-B986-384F7C2CB85E}" dt="2023-11-18T04:51:42.644" v="1991" actId="20577"/>
        <pc:sldMkLst>
          <pc:docMk/>
          <pc:sldMk cId="1061762743" sldId="397"/>
        </pc:sldMkLst>
        <pc:spChg chg="ord">
          <ac:chgData name="稔 嵐田" userId="d57e76e5227f81e3" providerId="LiveId" clId="{73EB021D-7D67-4B42-B986-384F7C2CB85E}" dt="2023-11-18T04:51:00.792" v="1981" actId="166"/>
          <ac:spMkLst>
            <pc:docMk/>
            <pc:sldMk cId="1061762743" sldId="397"/>
            <ac:spMk id="3" creationId="{60413CC6-A30A-EE3D-FAE5-094451E4C2A0}"/>
          </ac:spMkLst>
        </pc:spChg>
        <pc:spChg chg="add mod">
          <ac:chgData name="稔 嵐田" userId="d57e76e5227f81e3" providerId="LiveId" clId="{73EB021D-7D67-4B42-B986-384F7C2CB85E}" dt="2023-11-18T04:51:42.644" v="1991" actId="20577"/>
          <ac:spMkLst>
            <pc:docMk/>
            <pc:sldMk cId="1061762743" sldId="397"/>
            <ac:spMk id="4" creationId="{D9755C81-C91D-219D-9DF4-C1949CB181B6}"/>
          </ac:spMkLst>
        </pc:spChg>
        <pc:spChg chg="add mod">
          <ac:chgData name="稔 嵐田" userId="d57e76e5227f81e3" providerId="LiveId" clId="{73EB021D-7D67-4B42-B986-384F7C2CB85E}" dt="2023-11-18T04:50:50.096" v="1980"/>
          <ac:spMkLst>
            <pc:docMk/>
            <pc:sldMk cId="1061762743" sldId="397"/>
            <ac:spMk id="5" creationId="{8242AA53-4400-952F-7BC2-9E32CE7A324D}"/>
          </ac:spMkLst>
        </pc:spChg>
        <pc:spChg chg="del">
          <ac:chgData name="稔 嵐田" userId="d57e76e5227f81e3" providerId="LiveId" clId="{73EB021D-7D67-4B42-B986-384F7C2CB85E}" dt="2023-11-18T04:50:39.573" v="1977" actId="478"/>
          <ac:spMkLst>
            <pc:docMk/>
            <pc:sldMk cId="1061762743" sldId="397"/>
            <ac:spMk id="7" creationId="{3339E9EB-318E-43BE-B7CD-20469CDD1B84}"/>
          </ac:spMkLst>
        </pc:spChg>
        <pc:spChg chg="del">
          <ac:chgData name="稔 嵐田" userId="d57e76e5227f81e3" providerId="LiveId" clId="{73EB021D-7D67-4B42-B986-384F7C2CB85E}" dt="2023-11-18T04:50:46.831" v="1979" actId="478"/>
          <ac:spMkLst>
            <pc:docMk/>
            <pc:sldMk cId="1061762743" sldId="397"/>
            <ac:spMk id="8" creationId="{3B77179F-0F67-4F66-8448-3393DC513A5E}"/>
          </ac:spMkLst>
        </pc:spChg>
        <pc:spChg chg="add mod">
          <ac:chgData name="稔 嵐田" userId="d57e76e5227f81e3" providerId="LiveId" clId="{73EB021D-7D67-4B42-B986-384F7C2CB85E}" dt="2023-11-18T04:50:50.096" v="1980"/>
          <ac:spMkLst>
            <pc:docMk/>
            <pc:sldMk cId="1061762743" sldId="397"/>
            <ac:spMk id="9" creationId="{12D3B8AC-C80A-156C-93FE-4C6D6EFBC3D3}"/>
          </ac:spMkLst>
        </pc:spChg>
        <pc:spChg chg="del">
          <ac:chgData name="稔 嵐田" userId="d57e76e5227f81e3" providerId="LiveId" clId="{73EB021D-7D67-4B42-B986-384F7C2CB85E}" dt="2023-11-18T04:50:42.869" v="1978" actId="478"/>
          <ac:spMkLst>
            <pc:docMk/>
            <pc:sldMk cId="1061762743" sldId="397"/>
            <ac:spMk id="10" creationId="{0001AC8E-8B1F-49E0-A529-89EA91646BEE}"/>
          </ac:spMkLst>
        </pc:spChg>
      </pc:sldChg>
      <pc:sldChg chg="addSp delSp modSp add del mod">
        <pc:chgData name="稔 嵐田" userId="d57e76e5227f81e3" providerId="LiveId" clId="{73EB021D-7D67-4B42-B986-384F7C2CB85E}" dt="2023-11-16T02:55:30.034" v="1292" actId="47"/>
        <pc:sldMkLst>
          <pc:docMk/>
          <pc:sldMk cId="235436052" sldId="398"/>
        </pc:sldMkLst>
        <pc:spChg chg="mod">
          <ac:chgData name="稔 嵐田" userId="d57e76e5227f81e3" providerId="LiveId" clId="{73EB021D-7D67-4B42-B986-384F7C2CB85E}" dt="2023-11-16T02:13:56.022" v="1289" actId="6549"/>
          <ac:spMkLst>
            <pc:docMk/>
            <pc:sldMk cId="235436052" sldId="398"/>
            <ac:spMk id="4" creationId="{66607F6F-9D36-493F-89A1-24C7131A354A}"/>
          </ac:spMkLst>
        </pc:spChg>
        <pc:spChg chg="mod">
          <ac:chgData name="稔 嵐田" userId="d57e76e5227f81e3" providerId="LiveId" clId="{73EB021D-7D67-4B42-B986-384F7C2CB85E}" dt="2023-11-16T02:13:02.190" v="1267" actId="1035"/>
          <ac:spMkLst>
            <pc:docMk/>
            <pc:sldMk cId="235436052" sldId="398"/>
            <ac:spMk id="5" creationId="{6D787769-FEAE-4179-3DB2-43F2A1E6846F}"/>
          </ac:spMkLst>
        </pc:spChg>
        <pc:spChg chg="add del mod">
          <ac:chgData name="稔 嵐田" userId="d57e76e5227f81e3" providerId="LiveId" clId="{73EB021D-7D67-4B42-B986-384F7C2CB85E}" dt="2023-11-16T02:13:32.754" v="1270" actId="20577"/>
          <ac:spMkLst>
            <pc:docMk/>
            <pc:sldMk cId="235436052" sldId="398"/>
            <ac:spMk id="7" creationId="{AF26E57F-752C-25EE-6ECA-931D9B74B3D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3DFAEC2E-B4D6-4398-A319-851C0B1BBE46}"/>
              </a:ext>
            </a:extLst>
          </p:cNvPr>
          <p:cNvSpPr>
            <a:spLocks noGrp="1"/>
          </p:cNvSpPr>
          <p:nvPr>
            <p:ph type="hdr" sz="quarter"/>
          </p:nvPr>
        </p:nvSpPr>
        <p:spPr>
          <a:xfrm>
            <a:off x="1" y="1"/>
            <a:ext cx="2919413" cy="495300"/>
          </a:xfrm>
          <a:prstGeom prst="rect">
            <a:avLst/>
          </a:prstGeom>
        </p:spPr>
        <p:txBody>
          <a:bodyPr vert="horz" lIns="91435" tIns="45718" rIns="91435" bIns="45718"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499752DB-3F9D-4062-BE62-9CC0B9A5E88B}"/>
              </a:ext>
            </a:extLst>
          </p:cNvPr>
          <p:cNvSpPr>
            <a:spLocks noGrp="1"/>
          </p:cNvSpPr>
          <p:nvPr>
            <p:ph type="dt" sz="quarter" idx="1"/>
          </p:nvPr>
        </p:nvSpPr>
        <p:spPr>
          <a:xfrm>
            <a:off x="3814763" y="1"/>
            <a:ext cx="2919412" cy="495300"/>
          </a:xfrm>
          <a:prstGeom prst="rect">
            <a:avLst/>
          </a:prstGeom>
        </p:spPr>
        <p:txBody>
          <a:bodyPr vert="horz" lIns="91435" tIns="45718" rIns="91435" bIns="45718" rtlCol="0"/>
          <a:lstStyle>
            <a:lvl1pPr algn="r">
              <a:defRPr sz="1200"/>
            </a:lvl1pPr>
          </a:lstStyle>
          <a:p>
            <a:fld id="{52E79795-0960-4F5A-99B8-421180430927}" type="datetimeFigureOut">
              <a:rPr kumimoji="1" lang="ja-JP" altLang="en-US" smtClean="0"/>
              <a:t>2024/1/22</a:t>
            </a:fld>
            <a:endParaRPr kumimoji="1" lang="ja-JP" altLang="en-US"/>
          </a:p>
        </p:txBody>
      </p:sp>
      <p:sp>
        <p:nvSpPr>
          <p:cNvPr id="4" name="フッター プレースホルダー 3">
            <a:extLst>
              <a:ext uri="{FF2B5EF4-FFF2-40B4-BE49-F238E27FC236}">
                <a16:creationId xmlns:a16="http://schemas.microsoft.com/office/drawing/2014/main" id="{545FD69C-5857-432C-A222-5DC0A9E458B0}"/>
              </a:ext>
            </a:extLst>
          </p:cNvPr>
          <p:cNvSpPr>
            <a:spLocks noGrp="1"/>
          </p:cNvSpPr>
          <p:nvPr>
            <p:ph type="ftr" sz="quarter" idx="2"/>
          </p:nvPr>
        </p:nvSpPr>
        <p:spPr>
          <a:xfrm>
            <a:off x="1" y="9371013"/>
            <a:ext cx="2919413" cy="495300"/>
          </a:xfrm>
          <a:prstGeom prst="rect">
            <a:avLst/>
          </a:prstGeom>
        </p:spPr>
        <p:txBody>
          <a:bodyPr vert="horz" lIns="91435" tIns="45718" rIns="91435" bIns="45718"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11EF606A-D12E-487B-BAE3-49EEEF63AD43}"/>
              </a:ext>
            </a:extLst>
          </p:cNvPr>
          <p:cNvSpPr>
            <a:spLocks noGrp="1"/>
          </p:cNvSpPr>
          <p:nvPr>
            <p:ph type="sldNum" sz="quarter" idx="3"/>
          </p:nvPr>
        </p:nvSpPr>
        <p:spPr>
          <a:xfrm>
            <a:off x="3814763" y="9371013"/>
            <a:ext cx="2919412" cy="495300"/>
          </a:xfrm>
          <a:prstGeom prst="rect">
            <a:avLst/>
          </a:prstGeom>
        </p:spPr>
        <p:txBody>
          <a:bodyPr vert="horz" lIns="91435" tIns="45718" rIns="91435" bIns="45718" rtlCol="0" anchor="b"/>
          <a:lstStyle>
            <a:lvl1pPr algn="r">
              <a:defRPr sz="1200"/>
            </a:lvl1pPr>
          </a:lstStyle>
          <a:p>
            <a:fld id="{A569D504-B659-4F3F-8B4A-7FBCCFFBC346}" type="slidenum">
              <a:rPr kumimoji="1" lang="ja-JP" altLang="en-US" smtClean="0"/>
              <a:t>‹#›</a:t>
            </a:fld>
            <a:endParaRPr kumimoji="1" lang="ja-JP" altLang="en-US"/>
          </a:p>
        </p:txBody>
      </p:sp>
    </p:spTree>
    <p:extLst>
      <p:ext uri="{BB962C8B-B14F-4D97-AF65-F5344CB8AC3E}">
        <p14:creationId xmlns:p14="http://schemas.microsoft.com/office/powerpoint/2010/main" val="427774531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19413" cy="495300"/>
          </a:xfrm>
          <a:prstGeom prst="rect">
            <a:avLst/>
          </a:prstGeom>
        </p:spPr>
        <p:txBody>
          <a:bodyPr vert="horz" lIns="91435" tIns="45718" rIns="91435" bIns="4571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1"/>
            <a:ext cx="2919412" cy="495300"/>
          </a:xfrm>
          <a:prstGeom prst="rect">
            <a:avLst/>
          </a:prstGeom>
        </p:spPr>
        <p:txBody>
          <a:bodyPr vert="horz" lIns="91435" tIns="45718" rIns="91435" bIns="45718" rtlCol="0"/>
          <a:lstStyle>
            <a:lvl1pPr algn="r">
              <a:defRPr sz="1200"/>
            </a:lvl1pPr>
          </a:lstStyle>
          <a:p>
            <a:fld id="{A2C7192C-941D-4499-ABB2-2E99EE9A4BAC}" type="datetimeFigureOut">
              <a:rPr kumimoji="1" lang="ja-JP" altLang="en-US" smtClean="0"/>
              <a:t>2024/1/22</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35" tIns="45718" rIns="91435" bIns="45718" rtlCol="0" anchor="ctr"/>
          <a:lstStyle/>
          <a:p>
            <a:endParaRPr lang="ja-JP" altLang="en-US"/>
          </a:p>
        </p:txBody>
      </p:sp>
      <p:sp>
        <p:nvSpPr>
          <p:cNvPr id="5" name="ノート プレースホルダー 4"/>
          <p:cNvSpPr>
            <a:spLocks noGrp="1"/>
          </p:cNvSpPr>
          <p:nvPr>
            <p:ph type="body" sz="quarter" idx="3"/>
          </p:nvPr>
        </p:nvSpPr>
        <p:spPr>
          <a:xfrm>
            <a:off x="673101" y="4748213"/>
            <a:ext cx="5389563" cy="3884612"/>
          </a:xfrm>
          <a:prstGeom prst="rect">
            <a:avLst/>
          </a:prstGeom>
        </p:spPr>
        <p:txBody>
          <a:bodyPr vert="horz" lIns="91435" tIns="45718" rIns="91435" bIns="4571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1013"/>
            <a:ext cx="2919413" cy="495300"/>
          </a:xfrm>
          <a:prstGeom prst="rect">
            <a:avLst/>
          </a:prstGeom>
        </p:spPr>
        <p:txBody>
          <a:bodyPr vert="horz" lIns="91435" tIns="45718" rIns="91435" bIns="4571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35" tIns="45718" rIns="91435" bIns="45718" rtlCol="0" anchor="b"/>
          <a:lstStyle>
            <a:lvl1pPr algn="r">
              <a:defRPr sz="1200"/>
            </a:lvl1pPr>
          </a:lstStyle>
          <a:p>
            <a:fld id="{D59A5041-EDA2-4355-95A7-39D83C35CCF8}" type="slidenum">
              <a:rPr kumimoji="1" lang="ja-JP" altLang="en-US" smtClean="0"/>
              <a:t>‹#›</a:t>
            </a:fld>
            <a:endParaRPr kumimoji="1" lang="ja-JP" altLang="en-US"/>
          </a:p>
        </p:txBody>
      </p:sp>
    </p:spTree>
    <p:extLst>
      <p:ext uri="{BB962C8B-B14F-4D97-AF65-F5344CB8AC3E}">
        <p14:creationId xmlns:p14="http://schemas.microsoft.com/office/powerpoint/2010/main" val="22270414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685627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今、エネルギーを学ぶ意味を</a:t>
            </a:r>
          </a:p>
        </p:txBody>
      </p:sp>
    </p:spTree>
    <p:extLst>
      <p:ext uri="{BB962C8B-B14F-4D97-AF65-F5344CB8AC3E}">
        <p14:creationId xmlns:p14="http://schemas.microsoft.com/office/powerpoint/2010/main" val="4124987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5860441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1168072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3903571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533544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533544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139820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062462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190253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828612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781834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461156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15868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424232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539440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3A36B0-88EE-4506-81FD-0A1E50863B48}"/>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F9E3B8B3-8B2D-4E78-B64F-F0116F55F6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8B662980-8058-4A34-BB7D-3269E4FE0801}"/>
              </a:ext>
            </a:extLst>
          </p:cNvPr>
          <p:cNvSpPr>
            <a:spLocks noGrp="1"/>
          </p:cNvSpPr>
          <p:nvPr>
            <p:ph type="dt" sz="half" idx="10"/>
          </p:nvPr>
        </p:nvSpPr>
        <p:spPr/>
        <p:txBody>
          <a:bodyPr/>
          <a:lstStyle/>
          <a:p>
            <a:fld id="{7D62E201-1A92-4092-8152-DBA921E2F75E}" type="datetimeFigureOut">
              <a:rPr kumimoji="1" lang="ja-JP" altLang="en-US" smtClean="0"/>
              <a:t>2024/1/22</a:t>
            </a:fld>
            <a:endParaRPr kumimoji="1" lang="ja-JP" altLang="en-US"/>
          </a:p>
        </p:txBody>
      </p:sp>
      <p:sp>
        <p:nvSpPr>
          <p:cNvPr id="5" name="フッター プレースホルダー 4">
            <a:extLst>
              <a:ext uri="{FF2B5EF4-FFF2-40B4-BE49-F238E27FC236}">
                <a16:creationId xmlns:a16="http://schemas.microsoft.com/office/drawing/2014/main" id="{1E90647F-C9CD-4CC7-B26E-042A61A6EE3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EA291EF-6BC4-4BDF-8A11-D9CC0C857CB6}"/>
              </a:ext>
            </a:extLst>
          </p:cNvPr>
          <p:cNvSpPr>
            <a:spLocks noGrp="1"/>
          </p:cNvSpPr>
          <p:nvPr>
            <p:ph type="sldNum" sz="quarter" idx="12"/>
          </p:nvPr>
        </p:nvSpPr>
        <p:spPr/>
        <p:txBody>
          <a:bodyPr/>
          <a:lstStyle/>
          <a:p>
            <a:fld id="{AACBB6CD-977E-48C7-91B7-DF8EAD4FCA0B}" type="slidenum">
              <a:rPr kumimoji="1" lang="ja-JP" altLang="en-US" smtClean="0"/>
              <a:t>‹#›</a:t>
            </a:fld>
            <a:endParaRPr kumimoji="1" lang="ja-JP" altLang="en-US"/>
          </a:p>
        </p:txBody>
      </p:sp>
    </p:spTree>
    <p:extLst>
      <p:ext uri="{BB962C8B-B14F-4D97-AF65-F5344CB8AC3E}">
        <p14:creationId xmlns:p14="http://schemas.microsoft.com/office/powerpoint/2010/main" val="4136123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CFA4F5-4203-4D2A-B1F9-DEE060D67334}"/>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5D72CBE-5AD5-42C6-BFD1-48452F438DA7}"/>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AB58FBB-C119-4879-95B5-A44A0457C4EF}"/>
              </a:ext>
            </a:extLst>
          </p:cNvPr>
          <p:cNvSpPr>
            <a:spLocks noGrp="1"/>
          </p:cNvSpPr>
          <p:nvPr>
            <p:ph type="dt" sz="half" idx="10"/>
          </p:nvPr>
        </p:nvSpPr>
        <p:spPr/>
        <p:txBody>
          <a:bodyPr/>
          <a:lstStyle/>
          <a:p>
            <a:fld id="{7D62E201-1A92-4092-8152-DBA921E2F75E}" type="datetimeFigureOut">
              <a:rPr kumimoji="1" lang="ja-JP" altLang="en-US" smtClean="0"/>
              <a:t>2024/1/22</a:t>
            </a:fld>
            <a:endParaRPr kumimoji="1" lang="ja-JP" altLang="en-US"/>
          </a:p>
        </p:txBody>
      </p:sp>
      <p:sp>
        <p:nvSpPr>
          <p:cNvPr id="5" name="フッター プレースホルダー 4">
            <a:extLst>
              <a:ext uri="{FF2B5EF4-FFF2-40B4-BE49-F238E27FC236}">
                <a16:creationId xmlns:a16="http://schemas.microsoft.com/office/drawing/2014/main" id="{C79858C7-C96E-46CE-A353-55EF6043D32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BBE62AC-9D30-407D-8D78-1BE569FC806E}"/>
              </a:ext>
            </a:extLst>
          </p:cNvPr>
          <p:cNvSpPr>
            <a:spLocks noGrp="1"/>
          </p:cNvSpPr>
          <p:nvPr>
            <p:ph type="sldNum" sz="quarter" idx="12"/>
          </p:nvPr>
        </p:nvSpPr>
        <p:spPr/>
        <p:txBody>
          <a:bodyPr/>
          <a:lstStyle/>
          <a:p>
            <a:fld id="{AACBB6CD-977E-48C7-91B7-DF8EAD4FCA0B}" type="slidenum">
              <a:rPr kumimoji="1" lang="ja-JP" altLang="en-US" smtClean="0"/>
              <a:t>‹#›</a:t>
            </a:fld>
            <a:endParaRPr kumimoji="1" lang="ja-JP" altLang="en-US"/>
          </a:p>
        </p:txBody>
      </p:sp>
    </p:spTree>
    <p:extLst>
      <p:ext uri="{BB962C8B-B14F-4D97-AF65-F5344CB8AC3E}">
        <p14:creationId xmlns:p14="http://schemas.microsoft.com/office/powerpoint/2010/main" val="3098817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57C0FEBE-0754-43B3-9D6A-69318057065D}"/>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0291F60-7F92-4E82-BDF3-C4A3607319CB}"/>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D3BA4F4-3460-48CF-806D-F7501E3FF237}"/>
              </a:ext>
            </a:extLst>
          </p:cNvPr>
          <p:cNvSpPr>
            <a:spLocks noGrp="1"/>
          </p:cNvSpPr>
          <p:nvPr>
            <p:ph type="dt" sz="half" idx="10"/>
          </p:nvPr>
        </p:nvSpPr>
        <p:spPr/>
        <p:txBody>
          <a:bodyPr/>
          <a:lstStyle/>
          <a:p>
            <a:fld id="{7D62E201-1A92-4092-8152-DBA921E2F75E}" type="datetimeFigureOut">
              <a:rPr kumimoji="1" lang="ja-JP" altLang="en-US" smtClean="0"/>
              <a:t>2024/1/22</a:t>
            </a:fld>
            <a:endParaRPr kumimoji="1" lang="ja-JP" altLang="en-US"/>
          </a:p>
        </p:txBody>
      </p:sp>
      <p:sp>
        <p:nvSpPr>
          <p:cNvPr id="5" name="フッター プレースホルダー 4">
            <a:extLst>
              <a:ext uri="{FF2B5EF4-FFF2-40B4-BE49-F238E27FC236}">
                <a16:creationId xmlns:a16="http://schemas.microsoft.com/office/drawing/2014/main" id="{8BD0DBED-9F4F-47BB-8F39-E86FBA30EA1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17E1181-C1D0-4DBC-B4E4-F1BEC43A8E91}"/>
              </a:ext>
            </a:extLst>
          </p:cNvPr>
          <p:cNvSpPr>
            <a:spLocks noGrp="1"/>
          </p:cNvSpPr>
          <p:nvPr>
            <p:ph type="sldNum" sz="quarter" idx="12"/>
          </p:nvPr>
        </p:nvSpPr>
        <p:spPr/>
        <p:txBody>
          <a:bodyPr/>
          <a:lstStyle/>
          <a:p>
            <a:fld id="{AACBB6CD-977E-48C7-91B7-DF8EAD4FCA0B}" type="slidenum">
              <a:rPr kumimoji="1" lang="ja-JP" altLang="en-US" smtClean="0"/>
              <a:t>‹#›</a:t>
            </a:fld>
            <a:endParaRPr kumimoji="1" lang="ja-JP" altLang="en-US"/>
          </a:p>
        </p:txBody>
      </p:sp>
    </p:spTree>
    <p:extLst>
      <p:ext uri="{BB962C8B-B14F-4D97-AF65-F5344CB8AC3E}">
        <p14:creationId xmlns:p14="http://schemas.microsoft.com/office/powerpoint/2010/main" val="2885059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282007-6AB2-41D2-81E2-A6C3F6B882A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E69362B-0571-4EB9-8AD9-05E6903A8DCA}"/>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48D3DAD-064F-4F9C-89D6-6AE3FB5E622E}"/>
              </a:ext>
            </a:extLst>
          </p:cNvPr>
          <p:cNvSpPr>
            <a:spLocks noGrp="1"/>
          </p:cNvSpPr>
          <p:nvPr>
            <p:ph type="dt" sz="half" idx="10"/>
          </p:nvPr>
        </p:nvSpPr>
        <p:spPr/>
        <p:txBody>
          <a:bodyPr/>
          <a:lstStyle/>
          <a:p>
            <a:fld id="{7D62E201-1A92-4092-8152-DBA921E2F75E}" type="datetimeFigureOut">
              <a:rPr kumimoji="1" lang="ja-JP" altLang="en-US" smtClean="0"/>
              <a:t>2024/1/22</a:t>
            </a:fld>
            <a:endParaRPr kumimoji="1" lang="ja-JP" altLang="en-US"/>
          </a:p>
        </p:txBody>
      </p:sp>
      <p:sp>
        <p:nvSpPr>
          <p:cNvPr id="5" name="フッター プレースホルダー 4">
            <a:extLst>
              <a:ext uri="{FF2B5EF4-FFF2-40B4-BE49-F238E27FC236}">
                <a16:creationId xmlns:a16="http://schemas.microsoft.com/office/drawing/2014/main" id="{74825312-86B4-4603-A2ED-4B54EFACC75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88D7A14-0953-446E-A923-FCDED0057798}"/>
              </a:ext>
            </a:extLst>
          </p:cNvPr>
          <p:cNvSpPr>
            <a:spLocks noGrp="1"/>
          </p:cNvSpPr>
          <p:nvPr>
            <p:ph type="sldNum" sz="quarter" idx="12"/>
          </p:nvPr>
        </p:nvSpPr>
        <p:spPr/>
        <p:txBody>
          <a:bodyPr/>
          <a:lstStyle/>
          <a:p>
            <a:fld id="{AACBB6CD-977E-48C7-91B7-DF8EAD4FCA0B}" type="slidenum">
              <a:rPr kumimoji="1" lang="ja-JP" altLang="en-US" smtClean="0"/>
              <a:t>‹#›</a:t>
            </a:fld>
            <a:endParaRPr kumimoji="1" lang="ja-JP" altLang="en-US"/>
          </a:p>
        </p:txBody>
      </p:sp>
    </p:spTree>
    <p:extLst>
      <p:ext uri="{BB962C8B-B14F-4D97-AF65-F5344CB8AC3E}">
        <p14:creationId xmlns:p14="http://schemas.microsoft.com/office/powerpoint/2010/main" val="232328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43FC3D-F161-450E-9964-C883B79CCAC3}"/>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5B5B909-4794-4934-B389-60FD6AB4D1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C3D91668-7994-47D8-AA67-5D1FAF86483C}"/>
              </a:ext>
            </a:extLst>
          </p:cNvPr>
          <p:cNvSpPr>
            <a:spLocks noGrp="1"/>
          </p:cNvSpPr>
          <p:nvPr>
            <p:ph type="dt" sz="half" idx="10"/>
          </p:nvPr>
        </p:nvSpPr>
        <p:spPr/>
        <p:txBody>
          <a:bodyPr/>
          <a:lstStyle/>
          <a:p>
            <a:fld id="{7D62E201-1A92-4092-8152-DBA921E2F75E}" type="datetimeFigureOut">
              <a:rPr kumimoji="1" lang="ja-JP" altLang="en-US" smtClean="0"/>
              <a:t>2024/1/22</a:t>
            </a:fld>
            <a:endParaRPr kumimoji="1" lang="ja-JP" altLang="en-US"/>
          </a:p>
        </p:txBody>
      </p:sp>
      <p:sp>
        <p:nvSpPr>
          <p:cNvPr id="5" name="フッター プレースホルダー 4">
            <a:extLst>
              <a:ext uri="{FF2B5EF4-FFF2-40B4-BE49-F238E27FC236}">
                <a16:creationId xmlns:a16="http://schemas.microsoft.com/office/drawing/2014/main" id="{3C60DB4E-4A32-44FA-A11F-DCE722CFA69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A121933-5D97-4861-A54F-3A34A67EC551}"/>
              </a:ext>
            </a:extLst>
          </p:cNvPr>
          <p:cNvSpPr>
            <a:spLocks noGrp="1"/>
          </p:cNvSpPr>
          <p:nvPr>
            <p:ph type="sldNum" sz="quarter" idx="12"/>
          </p:nvPr>
        </p:nvSpPr>
        <p:spPr/>
        <p:txBody>
          <a:bodyPr/>
          <a:lstStyle/>
          <a:p>
            <a:fld id="{AACBB6CD-977E-48C7-91B7-DF8EAD4FCA0B}" type="slidenum">
              <a:rPr kumimoji="1" lang="ja-JP" altLang="en-US" smtClean="0"/>
              <a:t>‹#›</a:t>
            </a:fld>
            <a:endParaRPr kumimoji="1" lang="ja-JP" altLang="en-US"/>
          </a:p>
        </p:txBody>
      </p:sp>
    </p:spTree>
    <p:extLst>
      <p:ext uri="{BB962C8B-B14F-4D97-AF65-F5344CB8AC3E}">
        <p14:creationId xmlns:p14="http://schemas.microsoft.com/office/powerpoint/2010/main" val="965541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839CE58-E3CB-4BDF-9AF5-5D9BB8122F8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E555CEF-2034-4A3C-AA39-46B066116CA5}"/>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4A417215-39AF-4ED7-BC0C-F9BBA77AF8F3}"/>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198EF7E0-B197-44D0-89D8-7FD11773FFA1}"/>
              </a:ext>
            </a:extLst>
          </p:cNvPr>
          <p:cNvSpPr>
            <a:spLocks noGrp="1"/>
          </p:cNvSpPr>
          <p:nvPr>
            <p:ph type="dt" sz="half" idx="10"/>
          </p:nvPr>
        </p:nvSpPr>
        <p:spPr/>
        <p:txBody>
          <a:bodyPr/>
          <a:lstStyle/>
          <a:p>
            <a:fld id="{7D62E201-1A92-4092-8152-DBA921E2F75E}" type="datetimeFigureOut">
              <a:rPr kumimoji="1" lang="ja-JP" altLang="en-US" smtClean="0"/>
              <a:t>2024/1/22</a:t>
            </a:fld>
            <a:endParaRPr kumimoji="1" lang="ja-JP" altLang="en-US"/>
          </a:p>
        </p:txBody>
      </p:sp>
      <p:sp>
        <p:nvSpPr>
          <p:cNvPr id="6" name="フッター プレースホルダー 5">
            <a:extLst>
              <a:ext uri="{FF2B5EF4-FFF2-40B4-BE49-F238E27FC236}">
                <a16:creationId xmlns:a16="http://schemas.microsoft.com/office/drawing/2014/main" id="{70F425E3-B72A-42A5-A060-AC65D35C36A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EC4E142-F7C4-4B8A-B644-1EDCD107463B}"/>
              </a:ext>
            </a:extLst>
          </p:cNvPr>
          <p:cNvSpPr>
            <a:spLocks noGrp="1"/>
          </p:cNvSpPr>
          <p:nvPr>
            <p:ph type="sldNum" sz="quarter" idx="12"/>
          </p:nvPr>
        </p:nvSpPr>
        <p:spPr/>
        <p:txBody>
          <a:bodyPr/>
          <a:lstStyle/>
          <a:p>
            <a:fld id="{AACBB6CD-977E-48C7-91B7-DF8EAD4FCA0B}" type="slidenum">
              <a:rPr kumimoji="1" lang="ja-JP" altLang="en-US" smtClean="0"/>
              <a:t>‹#›</a:t>
            </a:fld>
            <a:endParaRPr kumimoji="1" lang="ja-JP" altLang="en-US"/>
          </a:p>
        </p:txBody>
      </p:sp>
    </p:spTree>
    <p:extLst>
      <p:ext uri="{BB962C8B-B14F-4D97-AF65-F5344CB8AC3E}">
        <p14:creationId xmlns:p14="http://schemas.microsoft.com/office/powerpoint/2010/main" val="2993009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D6DE71-BC3F-4BFD-819F-ACFE2D9068E4}"/>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2BA1FB1-719B-46DE-9C69-C54008A0ED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A33EDB26-0E63-4CFF-8A34-1DB6C331B0F8}"/>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1942EB66-B390-4728-9BEA-E60C4DCCAD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64B2411E-325C-44E9-971B-1FBE5EB9FF2B}"/>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E9026B24-5D20-41B8-B8B9-CD282AAE3021}"/>
              </a:ext>
            </a:extLst>
          </p:cNvPr>
          <p:cNvSpPr>
            <a:spLocks noGrp="1"/>
          </p:cNvSpPr>
          <p:nvPr>
            <p:ph type="dt" sz="half" idx="10"/>
          </p:nvPr>
        </p:nvSpPr>
        <p:spPr/>
        <p:txBody>
          <a:bodyPr/>
          <a:lstStyle/>
          <a:p>
            <a:fld id="{7D62E201-1A92-4092-8152-DBA921E2F75E}" type="datetimeFigureOut">
              <a:rPr kumimoji="1" lang="ja-JP" altLang="en-US" smtClean="0"/>
              <a:t>2024/1/22</a:t>
            </a:fld>
            <a:endParaRPr kumimoji="1" lang="ja-JP" altLang="en-US"/>
          </a:p>
        </p:txBody>
      </p:sp>
      <p:sp>
        <p:nvSpPr>
          <p:cNvPr id="8" name="フッター プレースホルダー 7">
            <a:extLst>
              <a:ext uri="{FF2B5EF4-FFF2-40B4-BE49-F238E27FC236}">
                <a16:creationId xmlns:a16="http://schemas.microsoft.com/office/drawing/2014/main" id="{7BA65A63-50E4-474A-9E90-99DCBA6055DD}"/>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9F333328-A092-4DDD-84BD-00B0438CE65E}"/>
              </a:ext>
            </a:extLst>
          </p:cNvPr>
          <p:cNvSpPr>
            <a:spLocks noGrp="1"/>
          </p:cNvSpPr>
          <p:nvPr>
            <p:ph type="sldNum" sz="quarter" idx="12"/>
          </p:nvPr>
        </p:nvSpPr>
        <p:spPr/>
        <p:txBody>
          <a:bodyPr/>
          <a:lstStyle/>
          <a:p>
            <a:fld id="{AACBB6CD-977E-48C7-91B7-DF8EAD4FCA0B}" type="slidenum">
              <a:rPr kumimoji="1" lang="ja-JP" altLang="en-US" smtClean="0"/>
              <a:t>‹#›</a:t>
            </a:fld>
            <a:endParaRPr kumimoji="1" lang="ja-JP" altLang="en-US"/>
          </a:p>
        </p:txBody>
      </p:sp>
    </p:spTree>
    <p:extLst>
      <p:ext uri="{BB962C8B-B14F-4D97-AF65-F5344CB8AC3E}">
        <p14:creationId xmlns:p14="http://schemas.microsoft.com/office/powerpoint/2010/main" val="806568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A4F55F-8665-4B0F-BACC-86B8C5F0F0E7}"/>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633314A8-B6B1-4549-A579-F71810F37AF5}"/>
              </a:ext>
            </a:extLst>
          </p:cNvPr>
          <p:cNvSpPr>
            <a:spLocks noGrp="1"/>
          </p:cNvSpPr>
          <p:nvPr>
            <p:ph type="dt" sz="half" idx="10"/>
          </p:nvPr>
        </p:nvSpPr>
        <p:spPr/>
        <p:txBody>
          <a:bodyPr/>
          <a:lstStyle/>
          <a:p>
            <a:fld id="{7D62E201-1A92-4092-8152-DBA921E2F75E}" type="datetimeFigureOut">
              <a:rPr kumimoji="1" lang="ja-JP" altLang="en-US" smtClean="0"/>
              <a:t>2024/1/22</a:t>
            </a:fld>
            <a:endParaRPr kumimoji="1" lang="ja-JP" altLang="en-US"/>
          </a:p>
        </p:txBody>
      </p:sp>
      <p:sp>
        <p:nvSpPr>
          <p:cNvPr id="4" name="フッター プレースホルダー 3">
            <a:extLst>
              <a:ext uri="{FF2B5EF4-FFF2-40B4-BE49-F238E27FC236}">
                <a16:creationId xmlns:a16="http://schemas.microsoft.com/office/drawing/2014/main" id="{198E6F60-861F-4EA6-967C-7C56CB0DA1E9}"/>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8885F84B-D57F-43F9-8FB4-11D37EC68E02}"/>
              </a:ext>
            </a:extLst>
          </p:cNvPr>
          <p:cNvSpPr>
            <a:spLocks noGrp="1"/>
          </p:cNvSpPr>
          <p:nvPr>
            <p:ph type="sldNum" sz="quarter" idx="12"/>
          </p:nvPr>
        </p:nvSpPr>
        <p:spPr/>
        <p:txBody>
          <a:bodyPr/>
          <a:lstStyle/>
          <a:p>
            <a:fld id="{AACBB6CD-977E-48C7-91B7-DF8EAD4FCA0B}" type="slidenum">
              <a:rPr kumimoji="1" lang="ja-JP" altLang="en-US" smtClean="0"/>
              <a:t>‹#›</a:t>
            </a:fld>
            <a:endParaRPr kumimoji="1" lang="ja-JP" altLang="en-US"/>
          </a:p>
        </p:txBody>
      </p:sp>
    </p:spTree>
    <p:extLst>
      <p:ext uri="{BB962C8B-B14F-4D97-AF65-F5344CB8AC3E}">
        <p14:creationId xmlns:p14="http://schemas.microsoft.com/office/powerpoint/2010/main" val="1593318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1A240B6F-62CB-4D68-B360-56081485074D}"/>
              </a:ext>
            </a:extLst>
          </p:cNvPr>
          <p:cNvSpPr>
            <a:spLocks noGrp="1"/>
          </p:cNvSpPr>
          <p:nvPr>
            <p:ph type="dt" sz="half" idx="10"/>
          </p:nvPr>
        </p:nvSpPr>
        <p:spPr/>
        <p:txBody>
          <a:bodyPr/>
          <a:lstStyle/>
          <a:p>
            <a:fld id="{7D62E201-1A92-4092-8152-DBA921E2F75E}" type="datetimeFigureOut">
              <a:rPr kumimoji="1" lang="ja-JP" altLang="en-US" smtClean="0"/>
              <a:t>2024/1/22</a:t>
            </a:fld>
            <a:endParaRPr kumimoji="1" lang="ja-JP" altLang="en-US"/>
          </a:p>
        </p:txBody>
      </p:sp>
      <p:sp>
        <p:nvSpPr>
          <p:cNvPr id="3" name="フッター プレースホルダー 2">
            <a:extLst>
              <a:ext uri="{FF2B5EF4-FFF2-40B4-BE49-F238E27FC236}">
                <a16:creationId xmlns:a16="http://schemas.microsoft.com/office/drawing/2014/main" id="{035A5395-8DAD-4AD2-B129-EA998F8392A0}"/>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46000944-2EE0-42EB-8F7A-0A75699FA027}"/>
              </a:ext>
            </a:extLst>
          </p:cNvPr>
          <p:cNvSpPr>
            <a:spLocks noGrp="1"/>
          </p:cNvSpPr>
          <p:nvPr>
            <p:ph type="sldNum" sz="quarter" idx="12"/>
          </p:nvPr>
        </p:nvSpPr>
        <p:spPr/>
        <p:txBody>
          <a:bodyPr/>
          <a:lstStyle/>
          <a:p>
            <a:fld id="{AACBB6CD-977E-48C7-91B7-DF8EAD4FCA0B}" type="slidenum">
              <a:rPr kumimoji="1" lang="ja-JP" altLang="en-US" smtClean="0"/>
              <a:t>‹#›</a:t>
            </a:fld>
            <a:endParaRPr kumimoji="1" lang="ja-JP" altLang="en-US"/>
          </a:p>
        </p:txBody>
      </p:sp>
    </p:spTree>
    <p:extLst>
      <p:ext uri="{BB962C8B-B14F-4D97-AF65-F5344CB8AC3E}">
        <p14:creationId xmlns:p14="http://schemas.microsoft.com/office/powerpoint/2010/main" val="3069989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0F8EBA-5805-4DCA-9953-560BE5BEBC5F}"/>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EC7C4F9-1AB1-4FEE-982E-344DBF846B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C8748945-5BEA-48A2-BB31-F1F4C8F7AE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6DB9C4C-0F30-4F2B-80F2-359616C70B27}"/>
              </a:ext>
            </a:extLst>
          </p:cNvPr>
          <p:cNvSpPr>
            <a:spLocks noGrp="1"/>
          </p:cNvSpPr>
          <p:nvPr>
            <p:ph type="dt" sz="half" idx="10"/>
          </p:nvPr>
        </p:nvSpPr>
        <p:spPr/>
        <p:txBody>
          <a:bodyPr/>
          <a:lstStyle/>
          <a:p>
            <a:fld id="{7D62E201-1A92-4092-8152-DBA921E2F75E}" type="datetimeFigureOut">
              <a:rPr kumimoji="1" lang="ja-JP" altLang="en-US" smtClean="0"/>
              <a:t>2024/1/22</a:t>
            </a:fld>
            <a:endParaRPr kumimoji="1" lang="ja-JP" altLang="en-US"/>
          </a:p>
        </p:txBody>
      </p:sp>
      <p:sp>
        <p:nvSpPr>
          <p:cNvPr id="6" name="フッター プレースホルダー 5">
            <a:extLst>
              <a:ext uri="{FF2B5EF4-FFF2-40B4-BE49-F238E27FC236}">
                <a16:creationId xmlns:a16="http://schemas.microsoft.com/office/drawing/2014/main" id="{38C323C7-845E-4BE6-9758-BE497824F49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5B94A20-5808-4C38-8184-4773F7AB763A}"/>
              </a:ext>
            </a:extLst>
          </p:cNvPr>
          <p:cNvSpPr>
            <a:spLocks noGrp="1"/>
          </p:cNvSpPr>
          <p:nvPr>
            <p:ph type="sldNum" sz="quarter" idx="12"/>
          </p:nvPr>
        </p:nvSpPr>
        <p:spPr/>
        <p:txBody>
          <a:bodyPr/>
          <a:lstStyle/>
          <a:p>
            <a:fld id="{AACBB6CD-977E-48C7-91B7-DF8EAD4FCA0B}" type="slidenum">
              <a:rPr kumimoji="1" lang="ja-JP" altLang="en-US" smtClean="0"/>
              <a:t>‹#›</a:t>
            </a:fld>
            <a:endParaRPr kumimoji="1" lang="ja-JP" altLang="en-US"/>
          </a:p>
        </p:txBody>
      </p:sp>
    </p:spTree>
    <p:extLst>
      <p:ext uri="{BB962C8B-B14F-4D97-AF65-F5344CB8AC3E}">
        <p14:creationId xmlns:p14="http://schemas.microsoft.com/office/powerpoint/2010/main" val="1598510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C7CAC7-C37B-4105-8C40-F84556E4CB9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44614923-A0B2-47A2-B3C3-D7CF1CAB7F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BC229075-325C-436F-81ED-884AECDE7B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4FC08F4-B86E-4C77-A548-ED0FA7D7B6A7}"/>
              </a:ext>
            </a:extLst>
          </p:cNvPr>
          <p:cNvSpPr>
            <a:spLocks noGrp="1"/>
          </p:cNvSpPr>
          <p:nvPr>
            <p:ph type="dt" sz="half" idx="10"/>
          </p:nvPr>
        </p:nvSpPr>
        <p:spPr/>
        <p:txBody>
          <a:bodyPr/>
          <a:lstStyle/>
          <a:p>
            <a:fld id="{7D62E201-1A92-4092-8152-DBA921E2F75E}" type="datetimeFigureOut">
              <a:rPr kumimoji="1" lang="ja-JP" altLang="en-US" smtClean="0"/>
              <a:t>2024/1/22</a:t>
            </a:fld>
            <a:endParaRPr kumimoji="1" lang="ja-JP" altLang="en-US"/>
          </a:p>
        </p:txBody>
      </p:sp>
      <p:sp>
        <p:nvSpPr>
          <p:cNvPr id="6" name="フッター プレースホルダー 5">
            <a:extLst>
              <a:ext uri="{FF2B5EF4-FFF2-40B4-BE49-F238E27FC236}">
                <a16:creationId xmlns:a16="http://schemas.microsoft.com/office/drawing/2014/main" id="{9C13AF1C-23A9-47F4-8F74-0BE41BA96B1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97B4DF9-448F-481C-B033-0AAB30B09253}"/>
              </a:ext>
            </a:extLst>
          </p:cNvPr>
          <p:cNvSpPr>
            <a:spLocks noGrp="1"/>
          </p:cNvSpPr>
          <p:nvPr>
            <p:ph type="sldNum" sz="quarter" idx="12"/>
          </p:nvPr>
        </p:nvSpPr>
        <p:spPr/>
        <p:txBody>
          <a:bodyPr/>
          <a:lstStyle/>
          <a:p>
            <a:fld id="{AACBB6CD-977E-48C7-91B7-DF8EAD4FCA0B}" type="slidenum">
              <a:rPr kumimoji="1" lang="ja-JP" altLang="en-US" smtClean="0"/>
              <a:t>‹#›</a:t>
            </a:fld>
            <a:endParaRPr kumimoji="1" lang="ja-JP" altLang="en-US"/>
          </a:p>
        </p:txBody>
      </p:sp>
    </p:spTree>
    <p:extLst>
      <p:ext uri="{BB962C8B-B14F-4D97-AF65-F5344CB8AC3E}">
        <p14:creationId xmlns:p14="http://schemas.microsoft.com/office/powerpoint/2010/main" val="3581223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7ED8529F-A93B-455A-93E2-02AD28CD2F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519A3E1-8565-431C-852D-EC89154148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89FAEBD-DEC3-482E-9EC9-8DEA8400DD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62E201-1A92-4092-8152-DBA921E2F75E}" type="datetimeFigureOut">
              <a:rPr kumimoji="1" lang="ja-JP" altLang="en-US" smtClean="0"/>
              <a:t>2024/1/22</a:t>
            </a:fld>
            <a:endParaRPr kumimoji="1" lang="ja-JP" altLang="en-US"/>
          </a:p>
        </p:txBody>
      </p:sp>
      <p:sp>
        <p:nvSpPr>
          <p:cNvPr id="5" name="フッター プレースホルダー 4">
            <a:extLst>
              <a:ext uri="{FF2B5EF4-FFF2-40B4-BE49-F238E27FC236}">
                <a16:creationId xmlns:a16="http://schemas.microsoft.com/office/drawing/2014/main" id="{7274D529-511F-4867-8873-D5AE5ADE83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7342004A-2A99-405E-9D05-5DFB7DC2E8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CBB6CD-977E-48C7-91B7-DF8EAD4FCA0B}" type="slidenum">
              <a:rPr kumimoji="1" lang="ja-JP" altLang="en-US" smtClean="0"/>
              <a:t>‹#›</a:t>
            </a:fld>
            <a:endParaRPr kumimoji="1" lang="ja-JP" altLang="en-US"/>
          </a:p>
        </p:txBody>
      </p:sp>
    </p:spTree>
    <p:extLst>
      <p:ext uri="{BB962C8B-B14F-4D97-AF65-F5344CB8AC3E}">
        <p14:creationId xmlns:p14="http://schemas.microsoft.com/office/powerpoint/2010/main" val="38826614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6.emf"/></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hyperlink" Target="https://www.nipponsteel.com/common/secure/news/pdf/20220615_100.pdf" TargetMode="External"/><Relationship Id="rId4" Type="http://schemas.openxmlformats.org/officeDocument/2006/relationships/image" Target="../media/image19.emf"/></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4.emf"/><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emf"/><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ABC9611F-180D-4249-A31C-E4AA987E6003}"/>
              </a:ext>
            </a:extLst>
          </p:cNvPr>
          <p:cNvSpPr txBox="1">
            <a:spLocks/>
          </p:cNvSpPr>
          <p:nvPr/>
        </p:nvSpPr>
        <p:spPr>
          <a:xfrm>
            <a:off x="53165" y="730636"/>
            <a:ext cx="12073631" cy="853615"/>
          </a:xfrm>
          <a:prstGeom prst="rect">
            <a:avLst/>
          </a:prstGeom>
        </p:spPr>
        <p:txBody>
          <a:bodyPr tIns="72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sz="6000" dirty="0">
                <a:latin typeface="UD デジタル 教科書体 NK-B" panose="02020700000000000000" pitchFamily="18" charset="-128"/>
                <a:ea typeface="UD デジタル 教科書体 NK-B" panose="02020700000000000000" pitchFamily="18" charset="-128"/>
              </a:rPr>
              <a:t>エネルギー問題を学ぼう</a:t>
            </a:r>
            <a:endParaRPr lang="en-US" altLang="ja-JP" sz="3600" dirty="0">
              <a:latin typeface="UD デジタル 教科書体 NK-B" panose="02020700000000000000" pitchFamily="18" charset="-128"/>
              <a:ea typeface="UD デジタル 教科書体 NK-B" panose="02020700000000000000" pitchFamily="18" charset="-128"/>
            </a:endParaRPr>
          </a:p>
        </p:txBody>
      </p:sp>
      <p:sp>
        <p:nvSpPr>
          <p:cNvPr id="7" name="字幕 2">
            <a:extLst>
              <a:ext uri="{FF2B5EF4-FFF2-40B4-BE49-F238E27FC236}">
                <a16:creationId xmlns:a16="http://schemas.microsoft.com/office/drawing/2014/main" id="{26E3D52E-BE69-78AA-F9E4-20D17D876205}"/>
              </a:ext>
            </a:extLst>
          </p:cNvPr>
          <p:cNvSpPr txBox="1">
            <a:spLocks/>
          </p:cNvSpPr>
          <p:nvPr/>
        </p:nvSpPr>
        <p:spPr>
          <a:xfrm>
            <a:off x="53165" y="1940507"/>
            <a:ext cx="12073631" cy="504000"/>
          </a:xfrm>
          <a:prstGeom prst="rect">
            <a:avLst/>
          </a:prstGeom>
        </p:spPr>
        <p:txBody>
          <a:bodyPr tIns="36000" bIns="36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sz="3600" dirty="0">
                <a:latin typeface="UD デジタル 教科書体 NK-B" panose="02020700000000000000" pitchFamily="18" charset="-128"/>
                <a:ea typeface="UD デジタル 教科書体 NK-B" panose="02020700000000000000" pitchFamily="18" charset="-128"/>
              </a:rPr>
              <a:t>中高生、学びの流れ</a:t>
            </a:r>
            <a:endParaRPr lang="en-US" altLang="ja-JP" sz="3600" dirty="0">
              <a:latin typeface="UD デジタル 教科書体 NK-B" panose="02020700000000000000" pitchFamily="18" charset="-128"/>
              <a:ea typeface="UD デジタル 教科書体 NK-B" panose="02020700000000000000" pitchFamily="18" charset="-128"/>
            </a:endParaRPr>
          </a:p>
        </p:txBody>
      </p:sp>
      <p:sp>
        <p:nvSpPr>
          <p:cNvPr id="10" name="テキスト ボックス 86">
            <a:extLst>
              <a:ext uri="{FF2B5EF4-FFF2-40B4-BE49-F238E27FC236}">
                <a16:creationId xmlns:a16="http://schemas.microsoft.com/office/drawing/2014/main" id="{FB547A9F-D5A2-10F8-F89B-7701DD9CB01E}"/>
              </a:ext>
            </a:extLst>
          </p:cNvPr>
          <p:cNvSpPr txBox="1"/>
          <p:nvPr/>
        </p:nvSpPr>
        <p:spPr>
          <a:xfrm>
            <a:off x="292550" y="2554726"/>
            <a:ext cx="2808000" cy="50400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36000" tIns="0" rIns="3600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2800" b="1" u="sng" dirty="0">
                <a:latin typeface="ＭＳ Ｐゴシック" panose="020B0600070205080204" pitchFamily="50" charset="-128"/>
                <a:ea typeface="ＭＳ Ｐゴシック" panose="020B0600070205080204" pitchFamily="50" charset="-128"/>
              </a:rPr>
              <a:t>①</a:t>
            </a:r>
            <a:r>
              <a:rPr kumimoji="1" lang="en-US" altLang="ja-JP" sz="2800" b="1" u="sng" dirty="0">
                <a:latin typeface="ＭＳ Ｐゴシック" panose="020B0600070205080204" pitchFamily="50" charset="-128"/>
                <a:ea typeface="ＭＳ Ｐゴシック" panose="020B0600070205080204" pitchFamily="50" charset="-128"/>
              </a:rPr>
              <a:t>2</a:t>
            </a:r>
            <a:r>
              <a:rPr kumimoji="1" lang="ja-JP" altLang="en-US" sz="2800" b="1" u="sng" dirty="0">
                <a:latin typeface="ＭＳ Ｐゴシック" panose="020B0600070205080204" pitchFamily="50" charset="-128"/>
                <a:ea typeface="ＭＳ Ｐゴシック" panose="020B0600070205080204" pitchFamily="50" charset="-128"/>
              </a:rPr>
              <a:t>つの課題</a:t>
            </a:r>
          </a:p>
        </p:txBody>
      </p:sp>
      <p:sp>
        <p:nvSpPr>
          <p:cNvPr id="11" name="テキスト ボックス 86">
            <a:extLst>
              <a:ext uri="{FF2B5EF4-FFF2-40B4-BE49-F238E27FC236}">
                <a16:creationId xmlns:a16="http://schemas.microsoft.com/office/drawing/2014/main" id="{0851F3E1-FA64-BB2A-EABF-33FD30E03BD1}"/>
              </a:ext>
            </a:extLst>
          </p:cNvPr>
          <p:cNvSpPr txBox="1"/>
          <p:nvPr/>
        </p:nvSpPr>
        <p:spPr>
          <a:xfrm>
            <a:off x="3461725" y="2575464"/>
            <a:ext cx="2304000" cy="50400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36000" tIns="0" rIns="3600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2800" b="1" u="sng" dirty="0">
                <a:latin typeface="ＭＳ Ｐゴシック" panose="020B0600070205080204" pitchFamily="50" charset="-128"/>
                <a:ea typeface="ＭＳ Ｐゴシック" panose="020B0600070205080204" pitchFamily="50" charset="-128"/>
              </a:rPr>
              <a:t>②目標と対策</a:t>
            </a:r>
          </a:p>
        </p:txBody>
      </p:sp>
      <p:sp>
        <p:nvSpPr>
          <p:cNvPr id="12" name="テキスト ボックス 86">
            <a:extLst>
              <a:ext uri="{FF2B5EF4-FFF2-40B4-BE49-F238E27FC236}">
                <a16:creationId xmlns:a16="http://schemas.microsoft.com/office/drawing/2014/main" id="{66B803B3-E033-8D85-C477-0A60BEBFD11F}"/>
              </a:ext>
            </a:extLst>
          </p:cNvPr>
          <p:cNvSpPr txBox="1"/>
          <p:nvPr/>
        </p:nvSpPr>
        <p:spPr>
          <a:xfrm>
            <a:off x="6116122" y="2571813"/>
            <a:ext cx="2808000" cy="504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36000" tIns="0" rIns="3600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2800" b="1" u="sng" dirty="0">
                <a:latin typeface="ＭＳ Ｐゴシック" panose="020B0600070205080204" pitchFamily="50" charset="-128"/>
                <a:ea typeface="ＭＳ Ｐゴシック" panose="020B0600070205080204" pitchFamily="50" charset="-128"/>
              </a:rPr>
              <a:t>③</a:t>
            </a:r>
            <a:r>
              <a:rPr kumimoji="1" lang="en-US" altLang="ja-JP" sz="2800" b="1" u="sng" dirty="0">
                <a:latin typeface="ＭＳ Ｐゴシック" panose="020B0600070205080204" pitchFamily="50" charset="-128"/>
                <a:ea typeface="ＭＳ Ｐゴシック" panose="020B0600070205080204" pitchFamily="50" charset="-128"/>
              </a:rPr>
              <a:t>2050</a:t>
            </a:r>
            <a:r>
              <a:rPr kumimoji="1" lang="ja-JP" altLang="en-US" sz="2800" b="1" u="sng" dirty="0">
                <a:latin typeface="ＭＳ Ｐゴシック" panose="020B0600070205080204" pitchFamily="50" charset="-128"/>
                <a:ea typeface="ＭＳ Ｐゴシック" panose="020B0600070205080204" pitchFamily="50" charset="-128"/>
              </a:rPr>
              <a:t>年には</a:t>
            </a:r>
          </a:p>
        </p:txBody>
      </p:sp>
      <p:sp>
        <p:nvSpPr>
          <p:cNvPr id="13" name="テキスト ボックス 86">
            <a:extLst>
              <a:ext uri="{FF2B5EF4-FFF2-40B4-BE49-F238E27FC236}">
                <a16:creationId xmlns:a16="http://schemas.microsoft.com/office/drawing/2014/main" id="{D0858A16-1125-A5C1-B02A-FC4E4532956E}"/>
              </a:ext>
            </a:extLst>
          </p:cNvPr>
          <p:cNvSpPr txBox="1"/>
          <p:nvPr/>
        </p:nvSpPr>
        <p:spPr>
          <a:xfrm>
            <a:off x="9242864" y="2575262"/>
            <a:ext cx="2700000" cy="504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36000" tIns="0" rIns="3600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2800" b="1" u="sng" dirty="0">
                <a:latin typeface="ＭＳ Ｐゴシック" panose="020B0600070205080204" pitchFamily="50" charset="-128"/>
                <a:ea typeface="ＭＳ Ｐゴシック" panose="020B0600070205080204" pitchFamily="50" charset="-128"/>
              </a:rPr>
              <a:t>④中高生の役割</a:t>
            </a:r>
          </a:p>
        </p:txBody>
      </p:sp>
      <p:sp>
        <p:nvSpPr>
          <p:cNvPr id="14" name="テキスト ボックス 77">
            <a:extLst>
              <a:ext uri="{FF2B5EF4-FFF2-40B4-BE49-F238E27FC236}">
                <a16:creationId xmlns:a16="http://schemas.microsoft.com/office/drawing/2014/main" id="{6010249B-CF55-5919-D353-C38C1A945209}"/>
              </a:ext>
            </a:extLst>
          </p:cNvPr>
          <p:cNvSpPr txBox="1"/>
          <p:nvPr/>
        </p:nvSpPr>
        <p:spPr>
          <a:xfrm>
            <a:off x="309326" y="3313576"/>
            <a:ext cx="2880000" cy="1080000"/>
          </a:xfrm>
          <a:prstGeom prst="rect">
            <a:avLst/>
          </a:prstGeom>
          <a:solidFill>
            <a:schemeClr val="lt1"/>
          </a:solidFill>
          <a:ln w="19050" cmpd="sng">
            <a:solidFill>
              <a:schemeClr val="tx1"/>
            </a:solidFill>
          </a:ln>
        </p:spPr>
        <p:style>
          <a:lnRef idx="0">
            <a:scrgbClr r="0" g="0" b="0"/>
          </a:lnRef>
          <a:fillRef idx="0">
            <a:scrgbClr r="0" g="0" b="0"/>
          </a:fillRef>
          <a:effectRef idx="0">
            <a:scrgbClr r="0" g="0" b="0"/>
          </a:effectRef>
          <a:fontRef idx="minor">
            <a:schemeClr val="dk1"/>
          </a:fontRef>
        </p:style>
        <p:txBody>
          <a:bodyPr wrap="square" lIns="36000" tIns="0" rIns="3600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altLang="ja-JP" sz="3000" dirty="0">
                <a:latin typeface="Calibri" panose="020F0502020204030204" pitchFamily="34" charset="0"/>
                <a:ea typeface="ＭＳ Ｐ明朝" panose="02020600040205080304" pitchFamily="18" charset="-128"/>
                <a:cs typeface="Calibri" panose="020F0502020204030204" pitchFamily="34" charset="0"/>
              </a:rPr>
              <a:t>CO2</a:t>
            </a:r>
            <a:r>
              <a:rPr lang="ja-JP" altLang="en-US" sz="3000" dirty="0">
                <a:latin typeface="ＭＳ Ｐ明朝" panose="02020600040205080304" pitchFamily="18" charset="-128"/>
                <a:ea typeface="ＭＳ Ｐ明朝" panose="02020600040205080304" pitchFamily="18" charset="-128"/>
              </a:rPr>
              <a:t>排出量が</a:t>
            </a:r>
            <a:r>
              <a:rPr lang="en-US" altLang="ja-JP" sz="3000" dirty="0">
                <a:latin typeface="ＭＳ Ｐ明朝" panose="02020600040205080304" pitchFamily="18" charset="-128"/>
                <a:ea typeface="ＭＳ Ｐ明朝" panose="02020600040205080304" pitchFamily="18" charset="-128"/>
              </a:rPr>
              <a:t>､</a:t>
            </a:r>
            <a:r>
              <a:rPr lang="ja-JP" altLang="en-US" sz="3000" dirty="0">
                <a:latin typeface="ＭＳ Ｐ明朝" panose="02020600040205080304" pitchFamily="18" charset="-128"/>
                <a:ea typeface="ＭＳ Ｐ明朝" panose="02020600040205080304" pitchFamily="18" charset="-128"/>
              </a:rPr>
              <a:t>一人当たり世界</a:t>
            </a:r>
            <a:r>
              <a:rPr lang="en-US" altLang="ja-JP" sz="3000" dirty="0">
                <a:latin typeface="Calibri" panose="020F0502020204030204" pitchFamily="34" charset="0"/>
                <a:ea typeface="ＭＳ Ｐ明朝" panose="02020600040205080304" pitchFamily="18" charset="-128"/>
                <a:cs typeface="Calibri" panose="020F0502020204030204" pitchFamily="34" charset="0"/>
              </a:rPr>
              <a:t>4</a:t>
            </a:r>
            <a:r>
              <a:rPr lang="ja-JP" altLang="en-US" sz="3000" dirty="0">
                <a:latin typeface="ＭＳ Ｐ明朝" panose="02020600040205080304" pitchFamily="18" charset="-128"/>
                <a:ea typeface="ＭＳ Ｐ明朝" panose="02020600040205080304" pitchFamily="18" charset="-128"/>
              </a:rPr>
              <a:t>位</a:t>
            </a:r>
            <a:endParaRPr kumimoji="1" lang="en-US" altLang="ja-JP" sz="3000" b="1" u="sng" dirty="0">
              <a:latin typeface="HGP創英角ｺﾞｼｯｸUB" panose="020B0900000000000000" pitchFamily="50" charset="-128"/>
              <a:ea typeface="HGP創英角ｺﾞｼｯｸUB" panose="020B0900000000000000" pitchFamily="50" charset="-128"/>
            </a:endParaRPr>
          </a:p>
        </p:txBody>
      </p:sp>
      <p:sp>
        <p:nvSpPr>
          <p:cNvPr id="15" name="矢印: 右 14">
            <a:extLst>
              <a:ext uri="{FF2B5EF4-FFF2-40B4-BE49-F238E27FC236}">
                <a16:creationId xmlns:a16="http://schemas.microsoft.com/office/drawing/2014/main" id="{F9456E79-7525-EB12-79C7-B1DE0987C94C}"/>
              </a:ext>
            </a:extLst>
          </p:cNvPr>
          <p:cNvSpPr/>
          <p:nvPr/>
        </p:nvSpPr>
        <p:spPr>
          <a:xfrm>
            <a:off x="3236659" y="3612510"/>
            <a:ext cx="288000" cy="720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6" name="吹き出し: 円形 15">
            <a:extLst>
              <a:ext uri="{FF2B5EF4-FFF2-40B4-BE49-F238E27FC236}">
                <a16:creationId xmlns:a16="http://schemas.microsoft.com/office/drawing/2014/main" id="{9ECA7723-2F28-9ECD-BEB0-1762C7292AFE}"/>
              </a:ext>
            </a:extLst>
          </p:cNvPr>
          <p:cNvSpPr/>
          <p:nvPr/>
        </p:nvSpPr>
        <p:spPr>
          <a:xfrm>
            <a:off x="1828748" y="4491593"/>
            <a:ext cx="1548000" cy="468000"/>
          </a:xfrm>
          <a:prstGeom prst="wedgeEllipseCallout">
            <a:avLst>
              <a:gd name="adj1" fmla="val -44398"/>
              <a:gd name="adj2" fmla="val -62079"/>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2400" dirty="0">
                <a:latin typeface="HGP創英角ﾎﾟｯﾌﾟ体" panose="040B0A00000000000000" pitchFamily="50" charset="-128"/>
                <a:ea typeface="HGP創英角ﾎﾟｯﾌﾟ体" panose="040B0A00000000000000" pitchFamily="50" charset="-128"/>
              </a:rPr>
              <a:t>課題１</a:t>
            </a:r>
          </a:p>
        </p:txBody>
      </p:sp>
      <p:sp>
        <p:nvSpPr>
          <p:cNvPr id="17" name="テキスト ボックス 77">
            <a:extLst>
              <a:ext uri="{FF2B5EF4-FFF2-40B4-BE49-F238E27FC236}">
                <a16:creationId xmlns:a16="http://schemas.microsoft.com/office/drawing/2014/main" id="{4C4E4818-C956-6BAA-7D9E-FECA2F379E3D}"/>
              </a:ext>
            </a:extLst>
          </p:cNvPr>
          <p:cNvSpPr txBox="1"/>
          <p:nvPr/>
        </p:nvSpPr>
        <p:spPr>
          <a:xfrm>
            <a:off x="3553674" y="3317136"/>
            <a:ext cx="2268000" cy="1512000"/>
          </a:xfrm>
          <a:prstGeom prst="rect">
            <a:avLst/>
          </a:prstGeom>
          <a:solidFill>
            <a:schemeClr val="lt1"/>
          </a:solidFill>
          <a:ln w="19050" cmpd="sng">
            <a:solidFill>
              <a:schemeClr val="tx1"/>
            </a:solidFill>
          </a:ln>
        </p:spPr>
        <p:style>
          <a:lnRef idx="0">
            <a:scrgbClr r="0" g="0" b="0"/>
          </a:lnRef>
          <a:fillRef idx="0">
            <a:scrgbClr r="0" g="0" b="0"/>
          </a:fillRef>
          <a:effectRef idx="0">
            <a:scrgbClr r="0" g="0" b="0"/>
          </a:effectRef>
          <a:fontRef idx="minor">
            <a:schemeClr val="dk1"/>
          </a:fontRef>
        </p:style>
        <p:txBody>
          <a:bodyPr wrap="square" lIns="36000" tIns="0" rIns="3600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3000" dirty="0">
                <a:latin typeface="Calibri" panose="020F0502020204030204" pitchFamily="34" charset="0"/>
                <a:ea typeface="ＭＳ Ｐ明朝" panose="02020600040205080304" pitchFamily="18" charset="-128"/>
                <a:cs typeface="Calibri" panose="020F0502020204030204" pitchFamily="34" charset="0"/>
              </a:rPr>
              <a:t>化石燃料を燃やす発電を減らす</a:t>
            </a:r>
            <a:endParaRPr kumimoji="1" lang="en-US" altLang="ja-JP" sz="3000" b="1" u="sng" dirty="0">
              <a:latin typeface="HGP創英角ｺﾞｼｯｸUB" panose="020B0900000000000000" pitchFamily="50" charset="-128"/>
              <a:ea typeface="HGP創英角ｺﾞｼｯｸUB" panose="020B0900000000000000" pitchFamily="50" charset="-128"/>
            </a:endParaRPr>
          </a:p>
        </p:txBody>
      </p:sp>
      <p:sp>
        <p:nvSpPr>
          <p:cNvPr id="19" name="テキスト ボックス 76">
            <a:extLst>
              <a:ext uri="{FF2B5EF4-FFF2-40B4-BE49-F238E27FC236}">
                <a16:creationId xmlns:a16="http://schemas.microsoft.com/office/drawing/2014/main" id="{C263C5AB-5E2D-25F3-7A60-86F12E59D141}"/>
              </a:ext>
            </a:extLst>
          </p:cNvPr>
          <p:cNvSpPr txBox="1"/>
          <p:nvPr/>
        </p:nvSpPr>
        <p:spPr>
          <a:xfrm>
            <a:off x="6191429" y="3330003"/>
            <a:ext cx="2726919" cy="3384000"/>
          </a:xfrm>
          <a:prstGeom prst="rect">
            <a:avLst/>
          </a:prstGeom>
          <a:noFill/>
          <a:ln w="73025" cmpd="dbl">
            <a:solidFill>
              <a:schemeClr val="tx1"/>
            </a:solidFill>
            <a:extLst>
              <a:ext uri="{C807C97D-BFC1-408E-A445-0C87EB9F89A2}">
                <ask:lineSketchStyleProps xmlns:ask="http://schemas.microsoft.com/office/drawing/2018/sketchyshapes" sd="1219033472">
                  <a:custGeom>
                    <a:avLst/>
                    <a:gdLst>
                      <a:gd name="connsiteX0" fmla="*/ 0 w 2664000"/>
                      <a:gd name="connsiteY0" fmla="*/ 0 h 4428000"/>
                      <a:gd name="connsiteX1" fmla="*/ 479520 w 2664000"/>
                      <a:gd name="connsiteY1" fmla="*/ 0 h 4428000"/>
                      <a:gd name="connsiteX2" fmla="*/ 985680 w 2664000"/>
                      <a:gd name="connsiteY2" fmla="*/ 0 h 4428000"/>
                      <a:gd name="connsiteX3" fmla="*/ 1571760 w 2664000"/>
                      <a:gd name="connsiteY3" fmla="*/ 0 h 4428000"/>
                      <a:gd name="connsiteX4" fmla="*/ 2104560 w 2664000"/>
                      <a:gd name="connsiteY4" fmla="*/ 0 h 4428000"/>
                      <a:gd name="connsiteX5" fmla="*/ 2664000 w 2664000"/>
                      <a:gd name="connsiteY5" fmla="*/ 0 h 4428000"/>
                      <a:gd name="connsiteX6" fmla="*/ 2664000 w 2664000"/>
                      <a:gd name="connsiteY6" fmla="*/ 509220 h 4428000"/>
                      <a:gd name="connsiteX7" fmla="*/ 2664000 w 2664000"/>
                      <a:gd name="connsiteY7" fmla="*/ 974160 h 4428000"/>
                      <a:gd name="connsiteX8" fmla="*/ 2664000 w 2664000"/>
                      <a:gd name="connsiteY8" fmla="*/ 1571940 h 4428000"/>
                      <a:gd name="connsiteX9" fmla="*/ 2664000 w 2664000"/>
                      <a:gd name="connsiteY9" fmla="*/ 2036880 h 4428000"/>
                      <a:gd name="connsiteX10" fmla="*/ 2664000 w 2664000"/>
                      <a:gd name="connsiteY10" fmla="*/ 2457540 h 4428000"/>
                      <a:gd name="connsiteX11" fmla="*/ 2664000 w 2664000"/>
                      <a:gd name="connsiteY11" fmla="*/ 2922480 h 4428000"/>
                      <a:gd name="connsiteX12" fmla="*/ 2664000 w 2664000"/>
                      <a:gd name="connsiteY12" fmla="*/ 3431700 h 4428000"/>
                      <a:gd name="connsiteX13" fmla="*/ 2664000 w 2664000"/>
                      <a:gd name="connsiteY13" fmla="*/ 4428000 h 4428000"/>
                      <a:gd name="connsiteX14" fmla="*/ 2184480 w 2664000"/>
                      <a:gd name="connsiteY14" fmla="*/ 4428000 h 4428000"/>
                      <a:gd name="connsiteX15" fmla="*/ 1704960 w 2664000"/>
                      <a:gd name="connsiteY15" fmla="*/ 4428000 h 4428000"/>
                      <a:gd name="connsiteX16" fmla="*/ 1172160 w 2664000"/>
                      <a:gd name="connsiteY16" fmla="*/ 4428000 h 4428000"/>
                      <a:gd name="connsiteX17" fmla="*/ 639360 w 2664000"/>
                      <a:gd name="connsiteY17" fmla="*/ 4428000 h 4428000"/>
                      <a:gd name="connsiteX18" fmla="*/ 0 w 2664000"/>
                      <a:gd name="connsiteY18" fmla="*/ 4428000 h 4428000"/>
                      <a:gd name="connsiteX19" fmla="*/ 0 w 2664000"/>
                      <a:gd name="connsiteY19" fmla="*/ 3874500 h 4428000"/>
                      <a:gd name="connsiteX20" fmla="*/ 0 w 2664000"/>
                      <a:gd name="connsiteY20" fmla="*/ 3365280 h 4428000"/>
                      <a:gd name="connsiteX21" fmla="*/ 0 w 2664000"/>
                      <a:gd name="connsiteY21" fmla="*/ 2811780 h 4428000"/>
                      <a:gd name="connsiteX22" fmla="*/ 0 w 2664000"/>
                      <a:gd name="connsiteY22" fmla="*/ 2214000 h 4428000"/>
                      <a:gd name="connsiteX23" fmla="*/ 0 w 2664000"/>
                      <a:gd name="connsiteY23" fmla="*/ 1616220 h 4428000"/>
                      <a:gd name="connsiteX24" fmla="*/ 0 w 2664000"/>
                      <a:gd name="connsiteY24" fmla="*/ 1018440 h 4428000"/>
                      <a:gd name="connsiteX25" fmla="*/ 0 w 2664000"/>
                      <a:gd name="connsiteY25" fmla="*/ 0 h 442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664000" h="4428000" fill="none" extrusionOk="0">
                        <a:moveTo>
                          <a:pt x="0" y="0"/>
                        </a:moveTo>
                        <a:cubicBezTo>
                          <a:pt x="145760" y="-10375"/>
                          <a:pt x="264224" y="18323"/>
                          <a:pt x="479520" y="0"/>
                        </a:cubicBezTo>
                        <a:cubicBezTo>
                          <a:pt x="694816" y="-18323"/>
                          <a:pt x="791646" y="26240"/>
                          <a:pt x="985680" y="0"/>
                        </a:cubicBezTo>
                        <a:cubicBezTo>
                          <a:pt x="1179714" y="-26240"/>
                          <a:pt x="1325136" y="68526"/>
                          <a:pt x="1571760" y="0"/>
                        </a:cubicBezTo>
                        <a:cubicBezTo>
                          <a:pt x="1818384" y="-68526"/>
                          <a:pt x="1839296" y="40444"/>
                          <a:pt x="2104560" y="0"/>
                        </a:cubicBezTo>
                        <a:cubicBezTo>
                          <a:pt x="2369824" y="-40444"/>
                          <a:pt x="2497706" y="44181"/>
                          <a:pt x="2664000" y="0"/>
                        </a:cubicBezTo>
                        <a:cubicBezTo>
                          <a:pt x="2704512" y="167095"/>
                          <a:pt x="2628617" y="399930"/>
                          <a:pt x="2664000" y="509220"/>
                        </a:cubicBezTo>
                        <a:cubicBezTo>
                          <a:pt x="2699383" y="618510"/>
                          <a:pt x="2614727" y="823853"/>
                          <a:pt x="2664000" y="974160"/>
                        </a:cubicBezTo>
                        <a:cubicBezTo>
                          <a:pt x="2713273" y="1124467"/>
                          <a:pt x="2656831" y="1283606"/>
                          <a:pt x="2664000" y="1571940"/>
                        </a:cubicBezTo>
                        <a:cubicBezTo>
                          <a:pt x="2671169" y="1860274"/>
                          <a:pt x="2661401" y="1824130"/>
                          <a:pt x="2664000" y="2036880"/>
                        </a:cubicBezTo>
                        <a:cubicBezTo>
                          <a:pt x="2666599" y="2249630"/>
                          <a:pt x="2630231" y="2248662"/>
                          <a:pt x="2664000" y="2457540"/>
                        </a:cubicBezTo>
                        <a:cubicBezTo>
                          <a:pt x="2697769" y="2666418"/>
                          <a:pt x="2636946" y="2711232"/>
                          <a:pt x="2664000" y="2922480"/>
                        </a:cubicBezTo>
                        <a:cubicBezTo>
                          <a:pt x="2691054" y="3133728"/>
                          <a:pt x="2620569" y="3216035"/>
                          <a:pt x="2664000" y="3431700"/>
                        </a:cubicBezTo>
                        <a:cubicBezTo>
                          <a:pt x="2707431" y="3647365"/>
                          <a:pt x="2652924" y="4095317"/>
                          <a:pt x="2664000" y="4428000"/>
                        </a:cubicBezTo>
                        <a:cubicBezTo>
                          <a:pt x="2481704" y="4482501"/>
                          <a:pt x="2415993" y="4407611"/>
                          <a:pt x="2184480" y="4428000"/>
                        </a:cubicBezTo>
                        <a:cubicBezTo>
                          <a:pt x="1952967" y="4448389"/>
                          <a:pt x="1811152" y="4397441"/>
                          <a:pt x="1704960" y="4428000"/>
                        </a:cubicBezTo>
                        <a:cubicBezTo>
                          <a:pt x="1598768" y="4458559"/>
                          <a:pt x="1333045" y="4410036"/>
                          <a:pt x="1172160" y="4428000"/>
                        </a:cubicBezTo>
                        <a:cubicBezTo>
                          <a:pt x="1011275" y="4445964"/>
                          <a:pt x="765787" y="4405851"/>
                          <a:pt x="639360" y="4428000"/>
                        </a:cubicBezTo>
                        <a:cubicBezTo>
                          <a:pt x="512933" y="4450149"/>
                          <a:pt x="272225" y="4417592"/>
                          <a:pt x="0" y="4428000"/>
                        </a:cubicBezTo>
                        <a:cubicBezTo>
                          <a:pt x="-8602" y="4214099"/>
                          <a:pt x="21001" y="4137206"/>
                          <a:pt x="0" y="3874500"/>
                        </a:cubicBezTo>
                        <a:cubicBezTo>
                          <a:pt x="-21001" y="3611794"/>
                          <a:pt x="35321" y="3513941"/>
                          <a:pt x="0" y="3365280"/>
                        </a:cubicBezTo>
                        <a:cubicBezTo>
                          <a:pt x="-35321" y="3216619"/>
                          <a:pt x="44172" y="3062627"/>
                          <a:pt x="0" y="2811780"/>
                        </a:cubicBezTo>
                        <a:cubicBezTo>
                          <a:pt x="-44172" y="2560933"/>
                          <a:pt x="67774" y="2448429"/>
                          <a:pt x="0" y="2214000"/>
                        </a:cubicBezTo>
                        <a:cubicBezTo>
                          <a:pt x="-67774" y="1979571"/>
                          <a:pt x="34679" y="1895623"/>
                          <a:pt x="0" y="1616220"/>
                        </a:cubicBezTo>
                        <a:cubicBezTo>
                          <a:pt x="-34679" y="1336817"/>
                          <a:pt x="34461" y="1268925"/>
                          <a:pt x="0" y="1018440"/>
                        </a:cubicBezTo>
                        <a:cubicBezTo>
                          <a:pt x="-34461" y="767955"/>
                          <a:pt x="41553" y="225641"/>
                          <a:pt x="0" y="0"/>
                        </a:cubicBezTo>
                        <a:close/>
                      </a:path>
                      <a:path w="2664000" h="4428000" stroke="0" extrusionOk="0">
                        <a:moveTo>
                          <a:pt x="0" y="0"/>
                        </a:moveTo>
                        <a:cubicBezTo>
                          <a:pt x="106644" y="-8855"/>
                          <a:pt x="344299" y="58192"/>
                          <a:pt x="506160" y="0"/>
                        </a:cubicBezTo>
                        <a:cubicBezTo>
                          <a:pt x="668021" y="-58192"/>
                          <a:pt x="752608" y="42780"/>
                          <a:pt x="959040" y="0"/>
                        </a:cubicBezTo>
                        <a:cubicBezTo>
                          <a:pt x="1165472" y="-42780"/>
                          <a:pt x="1410855" y="9970"/>
                          <a:pt x="1545120" y="0"/>
                        </a:cubicBezTo>
                        <a:cubicBezTo>
                          <a:pt x="1679385" y="-9970"/>
                          <a:pt x="1900755" y="60453"/>
                          <a:pt x="2051280" y="0"/>
                        </a:cubicBezTo>
                        <a:cubicBezTo>
                          <a:pt x="2201805" y="-60453"/>
                          <a:pt x="2447908" y="31431"/>
                          <a:pt x="2664000" y="0"/>
                        </a:cubicBezTo>
                        <a:cubicBezTo>
                          <a:pt x="2671267" y="233128"/>
                          <a:pt x="2597186" y="478660"/>
                          <a:pt x="2664000" y="642060"/>
                        </a:cubicBezTo>
                        <a:cubicBezTo>
                          <a:pt x="2730814" y="805460"/>
                          <a:pt x="2629091" y="1026301"/>
                          <a:pt x="2664000" y="1195560"/>
                        </a:cubicBezTo>
                        <a:cubicBezTo>
                          <a:pt x="2698909" y="1364819"/>
                          <a:pt x="2632975" y="1487164"/>
                          <a:pt x="2664000" y="1749060"/>
                        </a:cubicBezTo>
                        <a:cubicBezTo>
                          <a:pt x="2695025" y="2010956"/>
                          <a:pt x="2654618" y="2007533"/>
                          <a:pt x="2664000" y="2214000"/>
                        </a:cubicBezTo>
                        <a:cubicBezTo>
                          <a:pt x="2673382" y="2420467"/>
                          <a:pt x="2661952" y="2530823"/>
                          <a:pt x="2664000" y="2678940"/>
                        </a:cubicBezTo>
                        <a:cubicBezTo>
                          <a:pt x="2666048" y="2827057"/>
                          <a:pt x="2646789" y="3044708"/>
                          <a:pt x="2664000" y="3232440"/>
                        </a:cubicBezTo>
                        <a:cubicBezTo>
                          <a:pt x="2681211" y="3420172"/>
                          <a:pt x="2616509" y="3608599"/>
                          <a:pt x="2664000" y="3830220"/>
                        </a:cubicBezTo>
                        <a:cubicBezTo>
                          <a:pt x="2711491" y="4051841"/>
                          <a:pt x="2615373" y="4210783"/>
                          <a:pt x="2664000" y="4428000"/>
                        </a:cubicBezTo>
                        <a:cubicBezTo>
                          <a:pt x="2417778" y="4466377"/>
                          <a:pt x="2387596" y="4415527"/>
                          <a:pt x="2131200" y="4428000"/>
                        </a:cubicBezTo>
                        <a:cubicBezTo>
                          <a:pt x="1874804" y="4440473"/>
                          <a:pt x="1885576" y="4409024"/>
                          <a:pt x="1651680" y="4428000"/>
                        </a:cubicBezTo>
                        <a:cubicBezTo>
                          <a:pt x="1417784" y="4446976"/>
                          <a:pt x="1339659" y="4418253"/>
                          <a:pt x="1118880" y="4428000"/>
                        </a:cubicBezTo>
                        <a:cubicBezTo>
                          <a:pt x="898101" y="4437747"/>
                          <a:pt x="734710" y="4371683"/>
                          <a:pt x="532800" y="4428000"/>
                        </a:cubicBezTo>
                        <a:cubicBezTo>
                          <a:pt x="330890" y="4484317"/>
                          <a:pt x="109597" y="4419630"/>
                          <a:pt x="0" y="4428000"/>
                        </a:cubicBezTo>
                        <a:cubicBezTo>
                          <a:pt x="-35923" y="4227356"/>
                          <a:pt x="8605" y="4109318"/>
                          <a:pt x="0" y="4007340"/>
                        </a:cubicBezTo>
                        <a:cubicBezTo>
                          <a:pt x="-8605" y="3905362"/>
                          <a:pt x="33857" y="3751300"/>
                          <a:pt x="0" y="3542400"/>
                        </a:cubicBezTo>
                        <a:cubicBezTo>
                          <a:pt x="-33857" y="3333500"/>
                          <a:pt x="13700" y="3188175"/>
                          <a:pt x="0" y="3033180"/>
                        </a:cubicBezTo>
                        <a:cubicBezTo>
                          <a:pt x="-13700" y="2878185"/>
                          <a:pt x="49129" y="2543462"/>
                          <a:pt x="0" y="2391120"/>
                        </a:cubicBezTo>
                        <a:cubicBezTo>
                          <a:pt x="-49129" y="2238778"/>
                          <a:pt x="124" y="2045916"/>
                          <a:pt x="0" y="1837620"/>
                        </a:cubicBezTo>
                        <a:cubicBezTo>
                          <a:pt x="-124" y="1629324"/>
                          <a:pt x="45790" y="1486810"/>
                          <a:pt x="0" y="1328400"/>
                        </a:cubicBezTo>
                        <a:cubicBezTo>
                          <a:pt x="-45790" y="1169990"/>
                          <a:pt x="47848" y="1052483"/>
                          <a:pt x="0" y="907740"/>
                        </a:cubicBezTo>
                        <a:cubicBezTo>
                          <a:pt x="-47848" y="762997"/>
                          <a:pt x="1341" y="672878"/>
                          <a:pt x="0" y="487080"/>
                        </a:cubicBezTo>
                        <a:cubicBezTo>
                          <a:pt x="-1341" y="301282"/>
                          <a:pt x="53246" y="221928"/>
                          <a:pt x="0" y="0"/>
                        </a:cubicBezTo>
                        <a:close/>
                      </a:path>
                    </a:pathLst>
                  </a:custGeom>
                  <ask:type>
                    <ask:lineSketchNone/>
                  </ask:type>
                </ask:lineSketchStyleProps>
              </a:ext>
            </a:extLst>
          </a:ln>
        </p:spPr>
        <p:style>
          <a:lnRef idx="0">
            <a:scrgbClr r="0" g="0" b="0"/>
          </a:lnRef>
          <a:fillRef idx="0">
            <a:scrgbClr r="0" g="0" b="0"/>
          </a:fillRef>
          <a:effectRef idx="0">
            <a:scrgbClr r="0" g="0" b="0"/>
          </a:effectRef>
          <a:fontRef idx="minor">
            <a:schemeClr val="dk1"/>
          </a:fontRef>
        </p:style>
        <p:txBody>
          <a:bodyPr wrap="square" lIns="144000" tIns="0" rIns="3600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en-US" altLang="ja-JP" sz="3000" dirty="0">
                <a:latin typeface="Calibri" panose="020F0502020204030204" pitchFamily="34" charset="0"/>
                <a:ea typeface="ＭＳ Ｐ明朝" panose="02020600040205080304" pitchFamily="18" charset="-128"/>
                <a:cs typeface="Calibri" panose="020F0502020204030204" pitchFamily="34" charset="0"/>
              </a:rPr>
              <a:t>2050</a:t>
            </a:r>
            <a:r>
              <a:rPr kumimoji="1" lang="ja-JP" altLang="en-US" sz="3000" dirty="0">
                <a:latin typeface="Calibri" panose="020F0502020204030204" pitchFamily="34" charset="0"/>
                <a:ea typeface="ＭＳ Ｐ明朝" panose="02020600040205080304" pitchFamily="18" charset="-128"/>
                <a:cs typeface="Calibri" panose="020F0502020204030204" pitchFamily="34" charset="0"/>
              </a:rPr>
              <a:t>年に向けて、</a:t>
            </a:r>
            <a:r>
              <a:rPr kumimoji="1" lang="en-US" altLang="ja-JP" sz="3000" dirty="0">
                <a:latin typeface="Calibri" panose="020F0502020204030204" pitchFamily="34" charset="0"/>
                <a:ea typeface="ＭＳ Ｐ明朝" panose="02020600040205080304" pitchFamily="18" charset="-128"/>
                <a:cs typeface="Calibri" panose="020F0502020204030204" pitchFamily="34" charset="0"/>
              </a:rPr>
              <a:t>CO2</a:t>
            </a:r>
            <a:r>
              <a:rPr kumimoji="1" lang="ja-JP" altLang="en-US" sz="3000" dirty="0">
                <a:latin typeface="Calibri" panose="020F0502020204030204" pitchFamily="34" charset="0"/>
                <a:ea typeface="ＭＳ Ｐ明朝" panose="02020600040205080304" pitchFamily="18" charset="-128"/>
                <a:cs typeface="Calibri" panose="020F0502020204030204" pitchFamily="34" charset="0"/>
              </a:rPr>
              <a:t>排出が少なく、かつ、海外依存の少ないエネルギー社会をつくる</a:t>
            </a:r>
            <a:endParaRPr kumimoji="1" lang="en-US" altLang="ja-JP" sz="3000" b="1" u="sng" dirty="0">
              <a:latin typeface="Calibri" panose="020F0502020204030204" pitchFamily="34" charset="0"/>
              <a:ea typeface="HGP創英角ｺﾞｼｯｸUB" panose="020B0900000000000000" pitchFamily="50" charset="-128"/>
              <a:cs typeface="Calibri" panose="020F0502020204030204" pitchFamily="34" charset="0"/>
            </a:endParaRPr>
          </a:p>
        </p:txBody>
      </p:sp>
      <p:sp>
        <p:nvSpPr>
          <p:cNvPr id="21" name="テキスト ボックス 77">
            <a:extLst>
              <a:ext uri="{FF2B5EF4-FFF2-40B4-BE49-F238E27FC236}">
                <a16:creationId xmlns:a16="http://schemas.microsoft.com/office/drawing/2014/main" id="{707D0B31-AB0B-5A79-B8C2-C57D203FFFB0}"/>
              </a:ext>
            </a:extLst>
          </p:cNvPr>
          <p:cNvSpPr txBox="1"/>
          <p:nvPr/>
        </p:nvSpPr>
        <p:spPr>
          <a:xfrm>
            <a:off x="9355479" y="3341772"/>
            <a:ext cx="2448000" cy="2520000"/>
          </a:xfrm>
          <a:prstGeom prst="rect">
            <a:avLst/>
          </a:prstGeom>
          <a:solidFill>
            <a:schemeClr val="accent4">
              <a:lumMod val="20000"/>
              <a:lumOff val="80000"/>
            </a:schemeClr>
          </a:solidFill>
          <a:ln w="101600" cmpd="dbl">
            <a:solidFill>
              <a:schemeClr val="tx1"/>
            </a:solidFill>
          </a:ln>
        </p:spPr>
        <p:style>
          <a:lnRef idx="0">
            <a:scrgbClr r="0" g="0" b="0"/>
          </a:lnRef>
          <a:fillRef idx="0">
            <a:scrgbClr r="0" g="0" b="0"/>
          </a:fillRef>
          <a:effectRef idx="0">
            <a:scrgbClr r="0" g="0" b="0"/>
          </a:effectRef>
          <a:fontRef idx="minor">
            <a:schemeClr val="dk1"/>
          </a:fontRef>
        </p:style>
        <p:txBody>
          <a:bodyPr wrap="square" lIns="144000" tIns="0" rIns="108000" bIns="3600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en-US" altLang="ja-JP" sz="3000" dirty="0">
                <a:latin typeface="Calibri" panose="020F0502020204030204" pitchFamily="34" charset="0"/>
                <a:ea typeface="ＭＳ Ｐ明朝" panose="02020600040205080304" pitchFamily="18" charset="-128"/>
                <a:cs typeface="Calibri" panose="020F0502020204030204" pitchFamily="34" charset="0"/>
              </a:rPr>
              <a:t>2050</a:t>
            </a:r>
            <a:r>
              <a:rPr kumimoji="1" lang="ja-JP" altLang="en-US" sz="3000" dirty="0">
                <a:latin typeface="Calibri" panose="020F0502020204030204" pitchFamily="34" charset="0"/>
                <a:ea typeface="ＭＳ Ｐ明朝" panose="02020600040205080304" pitchFamily="18" charset="-128"/>
                <a:cs typeface="Calibri" panose="020F0502020204030204" pitchFamily="34" charset="0"/>
              </a:rPr>
              <a:t>年という新たな</a:t>
            </a:r>
            <a:r>
              <a:rPr kumimoji="1" lang="ja-JP" altLang="en-US" sz="3000" dirty="0">
                <a:solidFill>
                  <a:schemeClr val="tx1"/>
                </a:solidFill>
                <a:latin typeface="ＭＳ Ｐ明朝" panose="02020600040205080304" pitchFamily="18" charset="-128"/>
                <a:ea typeface="ＭＳ Ｐ明朝" panose="02020600040205080304" pitchFamily="18" charset="-128"/>
              </a:rPr>
              <a:t>時代は、</a:t>
            </a:r>
            <a:r>
              <a:rPr kumimoji="1" lang="ja-JP" altLang="en-US" sz="3000" u="sng" dirty="0">
                <a:solidFill>
                  <a:schemeClr val="accent1"/>
                </a:solidFill>
                <a:latin typeface="ＭＳ Ｐゴシック" panose="020B0600070205080204" pitchFamily="50" charset="-128"/>
                <a:ea typeface="ＭＳ Ｐゴシック" panose="020B0600070205080204" pitchFamily="50" charset="-128"/>
              </a:rPr>
              <a:t>あなたが主役ですよ！</a:t>
            </a:r>
            <a:endParaRPr kumimoji="1" lang="en-US" altLang="ja-JP" sz="1800" b="1" dirty="0">
              <a:solidFill>
                <a:schemeClr val="tx1"/>
              </a:solidFill>
              <a:latin typeface="ＭＳ Ｐ明朝" panose="02020600040205080304" pitchFamily="18" charset="-128"/>
              <a:ea typeface="ＭＳ Ｐ明朝" panose="02020600040205080304" pitchFamily="18" charset="-128"/>
            </a:endParaRPr>
          </a:p>
        </p:txBody>
      </p:sp>
      <p:sp>
        <p:nvSpPr>
          <p:cNvPr id="22" name="矢印: 右 21">
            <a:extLst>
              <a:ext uri="{FF2B5EF4-FFF2-40B4-BE49-F238E27FC236}">
                <a16:creationId xmlns:a16="http://schemas.microsoft.com/office/drawing/2014/main" id="{AE039DC9-8C00-B078-C10C-F5B143A7191C}"/>
              </a:ext>
            </a:extLst>
          </p:cNvPr>
          <p:cNvSpPr/>
          <p:nvPr/>
        </p:nvSpPr>
        <p:spPr>
          <a:xfrm>
            <a:off x="5850341" y="3723543"/>
            <a:ext cx="288000" cy="720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3" name="矢印: 右 22">
            <a:extLst>
              <a:ext uri="{FF2B5EF4-FFF2-40B4-BE49-F238E27FC236}">
                <a16:creationId xmlns:a16="http://schemas.microsoft.com/office/drawing/2014/main" id="{6D7F191F-0D23-D54B-50E1-F8FB99C9F5E5}"/>
              </a:ext>
            </a:extLst>
          </p:cNvPr>
          <p:cNvSpPr/>
          <p:nvPr/>
        </p:nvSpPr>
        <p:spPr>
          <a:xfrm rot="10800000">
            <a:off x="8983522" y="3648182"/>
            <a:ext cx="288000" cy="720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5" name="テキスト ボックス 76">
            <a:extLst>
              <a:ext uri="{FF2B5EF4-FFF2-40B4-BE49-F238E27FC236}">
                <a16:creationId xmlns:a16="http://schemas.microsoft.com/office/drawing/2014/main" id="{E864E206-E5D2-8C19-6E2B-ED8C4C6AC636}"/>
              </a:ext>
            </a:extLst>
          </p:cNvPr>
          <p:cNvSpPr txBox="1"/>
          <p:nvPr/>
        </p:nvSpPr>
        <p:spPr>
          <a:xfrm>
            <a:off x="307917" y="5224924"/>
            <a:ext cx="2880000" cy="1080000"/>
          </a:xfrm>
          <a:prstGeom prst="rect">
            <a:avLst/>
          </a:prstGeom>
          <a:solidFill>
            <a:schemeClr val="lt1"/>
          </a:solidFill>
          <a:ln w="19050" cmpd="sng">
            <a:solidFill>
              <a:schemeClr val="tx1"/>
            </a:solidFill>
          </a:ln>
        </p:spPr>
        <p:style>
          <a:lnRef idx="0">
            <a:scrgbClr r="0" g="0" b="0"/>
          </a:lnRef>
          <a:fillRef idx="0">
            <a:scrgbClr r="0" g="0" b="0"/>
          </a:fillRef>
          <a:effectRef idx="0">
            <a:scrgbClr r="0" g="0" b="0"/>
          </a:effectRef>
          <a:fontRef idx="minor">
            <a:schemeClr val="dk1"/>
          </a:fontRef>
        </p:style>
        <p:txBody>
          <a:bodyPr wrap="square" lIns="36000" tIns="0" rIns="3600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3000" dirty="0">
                <a:latin typeface="ＭＳ Ｐ明朝" panose="02020600040205080304" pitchFamily="18" charset="-128"/>
                <a:ea typeface="ＭＳ Ｐ明朝" panose="02020600040205080304" pitchFamily="18" charset="-128"/>
              </a:rPr>
              <a:t>一次エネルギーの海外依存性</a:t>
            </a:r>
            <a:endParaRPr kumimoji="1" lang="en-US" altLang="ja-JP" sz="3000" b="1" u="sng" dirty="0">
              <a:latin typeface="HGP創英角ｺﾞｼｯｸUB" panose="020B0900000000000000" pitchFamily="50" charset="-128"/>
              <a:ea typeface="HGP創英角ｺﾞｼｯｸUB" panose="020B0900000000000000" pitchFamily="50" charset="-128"/>
            </a:endParaRPr>
          </a:p>
        </p:txBody>
      </p:sp>
      <p:sp>
        <p:nvSpPr>
          <p:cNvPr id="26" name="吹き出し: 円形 25">
            <a:extLst>
              <a:ext uri="{FF2B5EF4-FFF2-40B4-BE49-F238E27FC236}">
                <a16:creationId xmlns:a16="http://schemas.microsoft.com/office/drawing/2014/main" id="{F7C5B936-9853-904A-FB9D-0722A12F7B25}"/>
              </a:ext>
            </a:extLst>
          </p:cNvPr>
          <p:cNvSpPr/>
          <p:nvPr/>
        </p:nvSpPr>
        <p:spPr>
          <a:xfrm>
            <a:off x="1810201" y="6380270"/>
            <a:ext cx="1548000" cy="468000"/>
          </a:xfrm>
          <a:prstGeom prst="wedgeEllipseCallout">
            <a:avLst>
              <a:gd name="adj1" fmla="val -41898"/>
              <a:gd name="adj2" fmla="val -67844"/>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2400" dirty="0">
                <a:latin typeface="HGP創英角ﾎﾟｯﾌﾟ体" panose="040B0A00000000000000" pitchFamily="50" charset="-128"/>
                <a:ea typeface="HGP創英角ﾎﾟｯﾌﾟ体" panose="040B0A00000000000000" pitchFamily="50" charset="-128"/>
              </a:rPr>
              <a:t>課題２</a:t>
            </a:r>
          </a:p>
        </p:txBody>
      </p:sp>
      <p:sp>
        <p:nvSpPr>
          <p:cNvPr id="27" name="テキスト ボックス 77">
            <a:extLst>
              <a:ext uri="{FF2B5EF4-FFF2-40B4-BE49-F238E27FC236}">
                <a16:creationId xmlns:a16="http://schemas.microsoft.com/office/drawing/2014/main" id="{3097E7E4-68D0-D7BE-19E8-6011BE905D73}"/>
              </a:ext>
            </a:extLst>
          </p:cNvPr>
          <p:cNvSpPr txBox="1"/>
          <p:nvPr/>
        </p:nvSpPr>
        <p:spPr>
          <a:xfrm>
            <a:off x="3561146" y="5213772"/>
            <a:ext cx="2268000" cy="1512000"/>
          </a:xfrm>
          <a:prstGeom prst="rect">
            <a:avLst/>
          </a:prstGeom>
          <a:solidFill>
            <a:schemeClr val="lt1"/>
          </a:solidFill>
          <a:ln w="19050" cmpd="sng">
            <a:solidFill>
              <a:schemeClr val="tx1"/>
            </a:solidFill>
          </a:ln>
        </p:spPr>
        <p:style>
          <a:lnRef idx="0">
            <a:scrgbClr r="0" g="0" b="0"/>
          </a:lnRef>
          <a:fillRef idx="0">
            <a:scrgbClr r="0" g="0" b="0"/>
          </a:fillRef>
          <a:effectRef idx="0">
            <a:scrgbClr r="0" g="0" b="0"/>
          </a:effectRef>
          <a:fontRef idx="minor">
            <a:schemeClr val="dk1"/>
          </a:fontRef>
        </p:style>
        <p:txBody>
          <a:bodyPr wrap="square" lIns="36000" tIns="0" rIns="3600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3000" dirty="0">
                <a:latin typeface="ＭＳ Ｐ明朝" panose="02020600040205080304" pitchFamily="18" charset="-128"/>
                <a:ea typeface="ＭＳ Ｐ明朝" panose="02020600040205080304" pitchFamily="18" charset="-128"/>
              </a:rPr>
              <a:t>海外に頼らないエネルギーを増やす</a:t>
            </a:r>
            <a:endParaRPr kumimoji="1" lang="en-US" altLang="ja-JP" sz="3000" b="1" u="sng" dirty="0">
              <a:latin typeface="HGP創英角ｺﾞｼｯｸUB" panose="020B0900000000000000" pitchFamily="50" charset="-128"/>
              <a:ea typeface="HGP創英角ｺﾞｼｯｸUB" panose="020B0900000000000000" pitchFamily="50" charset="-128"/>
            </a:endParaRPr>
          </a:p>
        </p:txBody>
      </p:sp>
      <p:sp>
        <p:nvSpPr>
          <p:cNvPr id="28" name="スライド番号プレースホルダー 6">
            <a:extLst>
              <a:ext uri="{FF2B5EF4-FFF2-40B4-BE49-F238E27FC236}">
                <a16:creationId xmlns:a16="http://schemas.microsoft.com/office/drawing/2014/main" id="{E88799E4-01EF-69DA-F87F-3CC8B00E72DA}"/>
              </a:ext>
            </a:extLst>
          </p:cNvPr>
          <p:cNvSpPr txBox="1">
            <a:spLocks/>
          </p:cNvSpPr>
          <p:nvPr/>
        </p:nvSpPr>
        <p:spPr>
          <a:xfrm>
            <a:off x="11674256" y="6481610"/>
            <a:ext cx="468682"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800" dirty="0">
                <a:solidFill>
                  <a:schemeClr val="tx1"/>
                </a:solidFill>
                <a:latin typeface="Calibri" panose="020F0502020204030204" pitchFamily="34" charset="0"/>
                <a:cs typeface="Calibri" panose="020F0502020204030204" pitchFamily="34" charset="0"/>
              </a:rPr>
              <a:t>1</a:t>
            </a:r>
          </a:p>
        </p:txBody>
      </p:sp>
      <p:sp>
        <p:nvSpPr>
          <p:cNvPr id="4" name="矢印: 右 3">
            <a:extLst>
              <a:ext uri="{FF2B5EF4-FFF2-40B4-BE49-F238E27FC236}">
                <a16:creationId xmlns:a16="http://schemas.microsoft.com/office/drawing/2014/main" id="{BF377FB1-D261-2CD5-B251-F37A1BBEC940}"/>
              </a:ext>
            </a:extLst>
          </p:cNvPr>
          <p:cNvSpPr/>
          <p:nvPr/>
        </p:nvSpPr>
        <p:spPr>
          <a:xfrm>
            <a:off x="3237844" y="5412866"/>
            <a:ext cx="288000" cy="720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5" name="矢印: 右 4">
            <a:extLst>
              <a:ext uri="{FF2B5EF4-FFF2-40B4-BE49-F238E27FC236}">
                <a16:creationId xmlns:a16="http://schemas.microsoft.com/office/drawing/2014/main" id="{3C02CC21-A1E9-9CA1-217F-21BB70983787}"/>
              </a:ext>
            </a:extLst>
          </p:cNvPr>
          <p:cNvSpPr/>
          <p:nvPr/>
        </p:nvSpPr>
        <p:spPr>
          <a:xfrm>
            <a:off x="5871083" y="5412866"/>
            <a:ext cx="288000" cy="720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pic>
        <p:nvPicPr>
          <p:cNvPr id="8" name="図 7">
            <a:extLst>
              <a:ext uri="{FF2B5EF4-FFF2-40B4-BE49-F238E27FC236}">
                <a16:creationId xmlns:a16="http://schemas.microsoft.com/office/drawing/2014/main" id="{EEC24AD7-2DDA-4EE4-8962-67BBA78F0FDC}"/>
              </a:ext>
            </a:extLst>
          </p:cNvPr>
          <p:cNvPicPr>
            <a:picLocks noChangeAspect="1"/>
          </p:cNvPicPr>
          <p:nvPr/>
        </p:nvPicPr>
        <p:blipFill>
          <a:blip r:embed="rId3"/>
          <a:stretch>
            <a:fillRect/>
          </a:stretch>
        </p:blipFill>
        <p:spPr>
          <a:xfrm>
            <a:off x="10295685" y="793288"/>
            <a:ext cx="1378571" cy="1714286"/>
          </a:xfrm>
          <a:prstGeom prst="rect">
            <a:avLst/>
          </a:prstGeom>
        </p:spPr>
      </p:pic>
      <p:sp>
        <p:nvSpPr>
          <p:cNvPr id="9" name="テキスト ボックス 77">
            <a:extLst>
              <a:ext uri="{FF2B5EF4-FFF2-40B4-BE49-F238E27FC236}">
                <a16:creationId xmlns:a16="http://schemas.microsoft.com/office/drawing/2014/main" id="{B663D118-5417-4777-4C34-0A710A39FA47}"/>
              </a:ext>
            </a:extLst>
          </p:cNvPr>
          <p:cNvSpPr txBox="1"/>
          <p:nvPr/>
        </p:nvSpPr>
        <p:spPr>
          <a:xfrm>
            <a:off x="9245309" y="5980202"/>
            <a:ext cx="2664000" cy="684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144000" tIns="0" rIns="108000" bIns="3600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2000" dirty="0">
                <a:solidFill>
                  <a:schemeClr val="tx1"/>
                </a:solidFill>
                <a:latin typeface="Calibri" panose="020F0502020204030204" pitchFamily="34" charset="0"/>
                <a:ea typeface="ＭＳ Ｐ明朝" panose="02020600040205080304" pitchFamily="18" charset="-128"/>
                <a:cs typeface="Calibri" panose="020F0502020204030204" pitchFamily="34" charset="0"/>
              </a:rPr>
              <a:t>（</a:t>
            </a:r>
            <a:r>
              <a:rPr kumimoji="1" lang="en-US" altLang="ja-JP" sz="2000" dirty="0">
                <a:solidFill>
                  <a:schemeClr val="tx1"/>
                </a:solidFill>
                <a:latin typeface="Calibri" panose="020F0502020204030204" pitchFamily="34" charset="0"/>
                <a:ea typeface="ＭＳ Ｐ明朝" panose="02020600040205080304" pitchFamily="18" charset="-128"/>
                <a:cs typeface="Calibri" panose="020F0502020204030204" pitchFamily="34" charset="0"/>
              </a:rPr>
              <a:t>2050</a:t>
            </a:r>
            <a:r>
              <a:rPr kumimoji="1" lang="ja-JP" altLang="en-US" sz="2000" dirty="0">
                <a:solidFill>
                  <a:schemeClr val="tx1"/>
                </a:solidFill>
                <a:latin typeface="Calibri" panose="020F0502020204030204" pitchFamily="34" charset="0"/>
                <a:ea typeface="ＭＳ Ｐ明朝" panose="02020600040205080304" pitchFamily="18" charset="-128"/>
                <a:cs typeface="Calibri" panose="020F0502020204030204" pitchFamily="34" charset="0"/>
              </a:rPr>
              <a:t>年には</a:t>
            </a:r>
            <a:r>
              <a:rPr kumimoji="1" lang="en-US" altLang="ja-JP" sz="2000" dirty="0">
                <a:solidFill>
                  <a:schemeClr val="tx1"/>
                </a:solidFill>
                <a:latin typeface="Calibri" panose="020F0502020204030204" pitchFamily="34" charset="0"/>
                <a:ea typeface="ＭＳ Ｐ明朝" panose="02020600040205080304" pitchFamily="18" charset="-128"/>
                <a:cs typeface="Calibri" panose="020F0502020204030204" pitchFamily="34" charset="0"/>
              </a:rPr>
              <a:t>40</a:t>
            </a:r>
            <a:r>
              <a:rPr kumimoji="1" lang="ja-JP" altLang="en-US" sz="2000" dirty="0">
                <a:solidFill>
                  <a:schemeClr val="tx1"/>
                </a:solidFill>
                <a:latin typeface="Calibri" panose="020F0502020204030204" pitchFamily="34" charset="0"/>
                <a:ea typeface="ＭＳ Ｐ明朝" panose="02020600040205080304" pitchFamily="18" charset="-128"/>
                <a:cs typeface="Calibri" panose="020F0502020204030204" pitchFamily="34" charset="0"/>
              </a:rPr>
              <a:t>歳代。社会の中心で活躍）</a:t>
            </a:r>
            <a:endParaRPr kumimoji="1" lang="en-US" altLang="ja-JP" sz="2000" b="1" dirty="0">
              <a:solidFill>
                <a:schemeClr val="tx1"/>
              </a:solidFill>
              <a:latin typeface="Calibri" panose="020F0502020204030204" pitchFamily="34" charset="0"/>
              <a:ea typeface="ＭＳ Ｐ明朝" panose="02020600040205080304" pitchFamily="18" charset="-128"/>
              <a:cs typeface="Calibri" panose="020F0502020204030204" pitchFamily="34" charset="0"/>
            </a:endParaRPr>
          </a:p>
        </p:txBody>
      </p:sp>
    </p:spTree>
    <p:extLst>
      <p:ext uri="{BB962C8B-B14F-4D97-AF65-F5344CB8AC3E}">
        <p14:creationId xmlns:p14="http://schemas.microsoft.com/office/powerpoint/2010/main" val="3562419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1000"/>
                                        <p:tgtEl>
                                          <p:spTgt spid="26"/>
                                        </p:tgtEl>
                                      </p:cBhvr>
                                    </p:animEffect>
                                    <p:anim calcmode="lin" valueType="num">
                                      <p:cBhvr>
                                        <p:cTn id="15" dur="1000" fill="hold"/>
                                        <p:tgtEl>
                                          <p:spTgt spid="26"/>
                                        </p:tgtEl>
                                        <p:attrNameLst>
                                          <p:attrName>ppt_x</p:attrName>
                                        </p:attrNameLst>
                                      </p:cBhvr>
                                      <p:tavLst>
                                        <p:tav tm="0">
                                          <p:val>
                                            <p:strVal val="#ppt_x"/>
                                          </p:val>
                                        </p:tav>
                                        <p:tav tm="100000">
                                          <p:val>
                                            <p:strVal val="#ppt_x"/>
                                          </p:val>
                                        </p:tav>
                                      </p:tavLst>
                                    </p:anim>
                                    <p:anim calcmode="lin" valueType="num">
                                      <p:cBhvr>
                                        <p:cTn id="1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1" grpId="0" animBg="1"/>
      <p:bldP spid="23"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スライド番号プレースホルダー 6">
            <a:extLst>
              <a:ext uri="{FF2B5EF4-FFF2-40B4-BE49-F238E27FC236}">
                <a16:creationId xmlns:a16="http://schemas.microsoft.com/office/drawing/2014/main" id="{5DC70D76-DC0E-4759-BF47-99197515F2EA}"/>
              </a:ext>
            </a:extLst>
          </p:cNvPr>
          <p:cNvSpPr txBox="1">
            <a:spLocks/>
          </p:cNvSpPr>
          <p:nvPr/>
        </p:nvSpPr>
        <p:spPr>
          <a:xfrm>
            <a:off x="11674256" y="6481610"/>
            <a:ext cx="468682"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1800" dirty="0">
                <a:solidFill>
                  <a:schemeClr val="tx1"/>
                </a:solidFill>
                <a:latin typeface="Calibri" panose="020F0502020204030204" pitchFamily="34" charset="0"/>
                <a:cs typeface="Calibri" panose="020F0502020204030204" pitchFamily="34" charset="0"/>
              </a:rPr>
              <a:t>10</a:t>
            </a:r>
            <a:endParaRPr kumimoji="1" lang="ja-JP" altLang="en-US" sz="1800" dirty="0">
              <a:solidFill>
                <a:schemeClr val="tx1"/>
              </a:solidFill>
              <a:latin typeface="Calibri" panose="020F0502020204030204" pitchFamily="34" charset="0"/>
              <a:cs typeface="Calibri" panose="020F0502020204030204" pitchFamily="34" charset="0"/>
            </a:endParaRPr>
          </a:p>
        </p:txBody>
      </p:sp>
      <p:pic>
        <p:nvPicPr>
          <p:cNvPr id="6" name="図 5" descr="挿絵 が含まれている画像&#10;&#10;自動的に生成された説明">
            <a:extLst>
              <a:ext uri="{FF2B5EF4-FFF2-40B4-BE49-F238E27FC236}">
                <a16:creationId xmlns:a16="http://schemas.microsoft.com/office/drawing/2014/main" id="{8DCB7C5A-042F-4CDF-8598-3E8D2511C8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19883" y="1306883"/>
            <a:ext cx="1572428" cy="1999806"/>
          </a:xfrm>
          <a:prstGeom prst="rect">
            <a:avLst/>
          </a:prstGeom>
          <a:solidFill>
            <a:schemeClr val="bg1"/>
          </a:solidFill>
        </p:spPr>
      </p:pic>
      <p:sp>
        <p:nvSpPr>
          <p:cNvPr id="2" name="字幕 2">
            <a:extLst>
              <a:ext uri="{FF2B5EF4-FFF2-40B4-BE49-F238E27FC236}">
                <a16:creationId xmlns:a16="http://schemas.microsoft.com/office/drawing/2014/main" id="{0817AA3D-33C3-7C3D-6043-4E93B55B5478}"/>
              </a:ext>
            </a:extLst>
          </p:cNvPr>
          <p:cNvSpPr txBox="1">
            <a:spLocks/>
          </p:cNvSpPr>
          <p:nvPr/>
        </p:nvSpPr>
        <p:spPr>
          <a:xfrm>
            <a:off x="15038" y="18666"/>
            <a:ext cx="12158301" cy="648000"/>
          </a:xfrm>
          <a:prstGeom prst="rect">
            <a:avLst/>
          </a:prstGeom>
          <a:solidFill>
            <a:schemeClr val="accent1">
              <a:lumMod val="75000"/>
            </a:schemeClr>
          </a:solidFill>
        </p:spPr>
        <p:txBody>
          <a:bodyPr t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15000"/>
              </a:lnSpc>
              <a:buNone/>
            </a:pPr>
            <a:r>
              <a:rPr lang="en-US" altLang="ja-JP" sz="4000" b="1" kern="100" dirty="0">
                <a:solidFill>
                  <a:schemeClr val="bg1"/>
                </a:solidFill>
                <a:effectLst/>
                <a:latin typeface="Calibri" panose="020F0502020204030204" pitchFamily="34" charset="0"/>
                <a:ea typeface="游明朝" panose="02020400000000000000" pitchFamily="18" charset="-128"/>
                <a:cs typeface="Calibri" panose="020F0502020204030204" pitchFamily="34" charset="0"/>
              </a:rPr>
              <a:t>4</a:t>
            </a:r>
            <a:r>
              <a:rPr lang="ja-JP" altLang="ja-JP" sz="4000" b="1" kern="100" dirty="0">
                <a:solidFill>
                  <a:schemeClr val="bg1"/>
                </a:solidFill>
                <a:effectLst/>
                <a:latin typeface="Calibri" panose="020F0502020204030204" pitchFamily="34" charset="0"/>
                <a:ea typeface="ＭＳ ゴシック" panose="020B0609070205080204" pitchFamily="49" charset="-128"/>
                <a:cs typeface="Calibri" panose="020F0502020204030204" pitchFamily="34" charset="0"/>
              </a:rPr>
              <a:t>　</a:t>
            </a:r>
            <a:r>
              <a:rPr lang="ja-JP" altLang="en-US" sz="4000" b="1" kern="100" dirty="0">
                <a:solidFill>
                  <a:schemeClr val="bg1"/>
                </a:solidFill>
                <a:effectLst/>
                <a:latin typeface="Calibri" panose="020F0502020204030204" pitchFamily="34" charset="0"/>
                <a:ea typeface="ＭＳ ゴシック" panose="020B0609070205080204" pitchFamily="49" charset="-128"/>
                <a:cs typeface="Calibri" panose="020F0502020204030204" pitchFamily="34" charset="0"/>
              </a:rPr>
              <a:t>まとめ</a:t>
            </a:r>
            <a:endParaRPr lang="ja-JP" altLang="ja-JP" sz="3200" kern="100" dirty="0">
              <a:solidFill>
                <a:schemeClr val="bg1"/>
              </a:solidFill>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id="{D9755C81-C91D-219D-9DF4-C1949CB181B6}"/>
              </a:ext>
            </a:extLst>
          </p:cNvPr>
          <p:cNvSpPr txBox="1"/>
          <p:nvPr/>
        </p:nvSpPr>
        <p:spPr>
          <a:xfrm>
            <a:off x="102975" y="3690857"/>
            <a:ext cx="11988000" cy="2880000"/>
          </a:xfrm>
          <a:prstGeom prst="rect">
            <a:avLst/>
          </a:prstGeom>
          <a:noFill/>
          <a:ln w="31750">
            <a:solidFill>
              <a:schemeClr val="tx1"/>
            </a:solidFill>
          </a:ln>
        </p:spPr>
        <p:txBody>
          <a:bodyPr wrap="square" tIns="180000" bIns="72000">
            <a:noAutofit/>
          </a:bodyPr>
          <a:lstStyle/>
          <a:p>
            <a:pPr lvl="0" defTabSz="914400">
              <a:defRPr/>
            </a:pPr>
            <a:r>
              <a:rPr kumimoji="1" lang="ja-JP" altLang="en-US" sz="4000" dirty="0">
                <a:latin typeface="Calibri" panose="020F0502020204030204" pitchFamily="34" charset="0"/>
                <a:ea typeface="ＭＳ Ｐゴシック" panose="020B0600070205080204" pitchFamily="50" charset="-128"/>
                <a:cs typeface="Calibri" panose="020F0502020204030204" pitchFamily="34" charset="0"/>
              </a:rPr>
              <a:t>日本は、時代の要請に合わせ、主力電源を大胆に変化させてきた歴史があります。</a:t>
            </a:r>
            <a:r>
              <a:rPr kumimoji="1" lang="ja-JP" altLang="en-US" sz="4000" u="sng" dirty="0">
                <a:latin typeface="Calibri" panose="020F0502020204030204" pitchFamily="34" charset="0"/>
                <a:ea typeface="ＭＳ Ｐゴシック" panose="020B0600070205080204" pitchFamily="50" charset="-128"/>
                <a:cs typeface="Calibri" panose="020F0502020204030204" pitchFamily="34" charset="0"/>
              </a:rPr>
              <a:t>一人ひとりの意識と行動</a:t>
            </a:r>
            <a:r>
              <a:rPr kumimoji="1" lang="ja-JP" altLang="en-US" sz="4000" dirty="0">
                <a:latin typeface="Calibri" panose="020F0502020204030204" pitchFamily="34" charset="0"/>
                <a:ea typeface="ＭＳ Ｐゴシック" panose="020B0600070205080204" pitchFamily="50" charset="-128"/>
                <a:cs typeface="Calibri" panose="020F0502020204030204" pitchFamily="34" charset="0"/>
              </a:rPr>
              <a:t>がその時代を創るのです。持続的エネルギー社会に向け</a:t>
            </a:r>
            <a:endParaRPr kumimoji="1" lang="ja-JP" altLang="en-US" sz="4000" b="1" i="1" dirty="0">
              <a:solidFill>
                <a:schemeClr val="accent1"/>
              </a:solidFill>
              <a:latin typeface="HGP創英角ﾎﾟｯﾌﾟ体" panose="040B0A00000000000000" pitchFamily="50" charset="-128"/>
              <a:ea typeface="HGP創英角ﾎﾟｯﾌﾟ体" panose="040B0A00000000000000" pitchFamily="50" charset="-128"/>
              <a:cs typeface="Calibri" panose="020F0502020204030204" pitchFamily="34" charset="0"/>
            </a:endParaRPr>
          </a:p>
        </p:txBody>
      </p:sp>
      <p:sp>
        <p:nvSpPr>
          <p:cNvPr id="5" name="テキスト ボックス 4">
            <a:extLst>
              <a:ext uri="{FF2B5EF4-FFF2-40B4-BE49-F238E27FC236}">
                <a16:creationId xmlns:a16="http://schemas.microsoft.com/office/drawing/2014/main" id="{8242AA53-4400-952F-7BC2-9E32CE7A324D}"/>
              </a:ext>
            </a:extLst>
          </p:cNvPr>
          <p:cNvSpPr txBox="1"/>
          <p:nvPr/>
        </p:nvSpPr>
        <p:spPr>
          <a:xfrm>
            <a:off x="95138" y="708812"/>
            <a:ext cx="11988000" cy="2880000"/>
          </a:xfrm>
          <a:prstGeom prst="rect">
            <a:avLst/>
          </a:prstGeom>
          <a:noFill/>
          <a:ln w="31750">
            <a:solidFill>
              <a:schemeClr val="tx1"/>
            </a:solidFill>
          </a:ln>
        </p:spPr>
        <p:txBody>
          <a:bodyPr wrap="square" tIns="72000" bIns="72000">
            <a:spAutoFit/>
          </a:bodyPr>
          <a:lstStyle/>
          <a:p>
            <a:pPr lvl="0" defTabSz="914400">
              <a:defRPr/>
            </a:pPr>
            <a:r>
              <a:rPr kumimoji="1" lang="ja-JP" altLang="en-US" sz="4000" dirty="0">
                <a:latin typeface="ＭＳ Ｐゴシック" panose="020B0600070205080204" pitchFamily="50" charset="-128"/>
                <a:ea typeface="ＭＳ Ｐゴシック" panose="020B0600070205080204" pitchFamily="50" charset="-128"/>
              </a:rPr>
              <a:t>カーボンニュートラルに向け、日本がやるべきこと</a:t>
            </a:r>
            <a:endParaRPr kumimoji="1" lang="en-US" altLang="ja-JP" sz="4000" dirty="0">
              <a:latin typeface="ＭＳ Ｐゴシック" panose="020B0600070205080204" pitchFamily="50" charset="-128"/>
              <a:ea typeface="ＭＳ Ｐゴシック" panose="020B0600070205080204" pitchFamily="50" charset="-128"/>
            </a:endParaRPr>
          </a:p>
          <a:p>
            <a:pPr lvl="0" defTabSz="914400">
              <a:defRPr/>
            </a:pPr>
            <a:endParaRPr kumimoji="1" lang="en-US" altLang="ja-JP" sz="800" dirty="0">
              <a:latin typeface="ＭＳ Ｐゴシック" panose="020B0600070205080204" pitchFamily="50" charset="-128"/>
              <a:ea typeface="ＭＳ Ｐゴシック" panose="020B0600070205080204" pitchFamily="50" charset="-128"/>
            </a:endParaRPr>
          </a:p>
          <a:p>
            <a:pPr lvl="0" defTabSz="914400">
              <a:defRPr/>
            </a:pPr>
            <a:r>
              <a:rPr kumimoji="1" lang="ja-JP" altLang="en-US" sz="4000" dirty="0">
                <a:latin typeface="ＭＳ Ｐゴシック" panose="020B0600070205080204" pitchFamily="50" charset="-128"/>
                <a:ea typeface="ＭＳ Ｐゴシック" panose="020B0600070205080204" pitchFamily="50" charset="-128"/>
              </a:rPr>
              <a:t>①</a:t>
            </a:r>
            <a:r>
              <a:rPr kumimoji="1" lang="en-US" altLang="ja-JP" sz="4000" u="sng" dirty="0">
                <a:latin typeface="Calibri" panose="020F0502020204030204" pitchFamily="34" charset="0"/>
                <a:ea typeface="ＭＳ Ｐゴシック" panose="020B0600070205080204" pitchFamily="50" charset="-128"/>
                <a:cs typeface="Calibri" panose="020F0502020204030204" pitchFamily="34" charset="0"/>
              </a:rPr>
              <a:t>CO2</a:t>
            </a:r>
            <a:r>
              <a:rPr kumimoji="1" lang="ja-JP" altLang="en-US" sz="4000" u="sng" dirty="0">
                <a:latin typeface="ＭＳ Ｐゴシック" panose="020B0600070205080204" pitchFamily="50" charset="-128"/>
                <a:ea typeface="ＭＳ Ｐゴシック" panose="020B0600070205080204" pitchFamily="50" charset="-128"/>
              </a:rPr>
              <a:t>を排出しない電源へ</a:t>
            </a:r>
            <a:r>
              <a:rPr kumimoji="1" lang="ja-JP" altLang="en-US" sz="4000" dirty="0">
                <a:latin typeface="ＭＳ Ｐゴシック" panose="020B0600070205080204" pitchFamily="50" charset="-128"/>
                <a:ea typeface="ＭＳ Ｐゴシック" panose="020B0600070205080204" pitchFamily="50" charset="-128"/>
              </a:rPr>
              <a:t>大きく転換</a:t>
            </a:r>
            <a:endParaRPr kumimoji="1" lang="en-US" altLang="ja-JP" sz="4000" dirty="0">
              <a:latin typeface="ＭＳ Ｐゴシック" panose="020B0600070205080204" pitchFamily="50" charset="-128"/>
              <a:ea typeface="ＭＳ Ｐゴシック" panose="020B0600070205080204" pitchFamily="50" charset="-128"/>
            </a:endParaRPr>
          </a:p>
          <a:p>
            <a:pPr lvl="0" defTabSz="914400">
              <a:defRPr/>
            </a:pPr>
            <a:endParaRPr kumimoji="1" lang="en-US" altLang="ja-JP" sz="800" dirty="0">
              <a:latin typeface="ＭＳ Ｐゴシック" panose="020B0600070205080204" pitchFamily="50" charset="-128"/>
              <a:ea typeface="ＭＳ Ｐゴシック" panose="020B0600070205080204" pitchFamily="50" charset="-128"/>
            </a:endParaRPr>
          </a:p>
          <a:p>
            <a:pPr lvl="0" defTabSz="914400">
              <a:defRPr/>
            </a:pPr>
            <a:r>
              <a:rPr kumimoji="1" lang="ja-JP" altLang="en-US" sz="4000" dirty="0">
                <a:latin typeface="ＭＳ Ｐゴシック" panose="020B0600070205080204" pitchFamily="50" charset="-128"/>
                <a:ea typeface="ＭＳ Ｐゴシック" panose="020B0600070205080204" pitchFamily="50" charset="-128"/>
              </a:rPr>
              <a:t>②エネルギーの</a:t>
            </a:r>
            <a:r>
              <a:rPr kumimoji="1" lang="ja-JP" altLang="en-US" sz="4000" u="sng" dirty="0">
                <a:latin typeface="ＭＳ Ｐゴシック" panose="020B0600070205080204" pitchFamily="50" charset="-128"/>
                <a:ea typeface="ＭＳ Ｐゴシック" panose="020B0600070205080204" pitchFamily="50" charset="-128"/>
              </a:rPr>
              <a:t>自給率向上</a:t>
            </a:r>
            <a:r>
              <a:rPr kumimoji="1" lang="ja-JP" altLang="en-US" sz="4000" dirty="0">
                <a:latin typeface="ＭＳ Ｐゴシック" panose="020B0600070205080204" pitchFamily="50" charset="-128"/>
                <a:ea typeface="ＭＳ Ｐゴシック" panose="020B0600070205080204" pitchFamily="50" charset="-128"/>
              </a:rPr>
              <a:t>、そして</a:t>
            </a:r>
            <a:r>
              <a:rPr kumimoji="1" lang="ja-JP" altLang="en-US" sz="4000" u="sng" dirty="0">
                <a:latin typeface="ＭＳ Ｐゴシック" panose="020B0600070205080204" pitchFamily="50" charset="-128"/>
                <a:ea typeface="ＭＳ Ｐゴシック" panose="020B0600070205080204" pitchFamily="50" charset="-128"/>
              </a:rPr>
              <a:t>エネルギー</a:t>
            </a:r>
            <a:endParaRPr kumimoji="1" lang="en-US" altLang="ja-JP" sz="4000" u="sng" dirty="0">
              <a:latin typeface="ＭＳ Ｐゴシック" panose="020B0600070205080204" pitchFamily="50" charset="-128"/>
              <a:ea typeface="ＭＳ Ｐゴシック" panose="020B0600070205080204" pitchFamily="50" charset="-128"/>
            </a:endParaRPr>
          </a:p>
          <a:p>
            <a:pPr lvl="0" defTabSz="914400">
              <a:defRPr/>
            </a:pPr>
            <a:r>
              <a:rPr kumimoji="1" lang="ja-JP" altLang="en-US" sz="4000" u="sng" dirty="0">
                <a:latin typeface="ＭＳ Ｐゴシック" panose="020B0600070205080204" pitchFamily="50" charset="-128"/>
                <a:ea typeface="ＭＳ Ｐゴシック" panose="020B0600070205080204" pitchFamily="50" charset="-128"/>
              </a:rPr>
              <a:t>ミックス</a:t>
            </a:r>
            <a:r>
              <a:rPr kumimoji="1" lang="ja-JP" altLang="en-US" sz="4000" dirty="0">
                <a:latin typeface="ＭＳ Ｐゴシック" panose="020B0600070205080204" pitchFamily="50" charset="-128"/>
                <a:ea typeface="ＭＳ Ｐゴシック" panose="020B0600070205080204" pitchFamily="50" charset="-128"/>
              </a:rPr>
              <a:t>で安定供給！</a:t>
            </a:r>
            <a:endParaRPr kumimoji="1" lang="ja-JP" altLang="en-US" sz="4000" dirty="0"/>
          </a:p>
        </p:txBody>
      </p:sp>
      <p:sp>
        <p:nvSpPr>
          <p:cNvPr id="9" name="テキスト ボックス 8">
            <a:extLst>
              <a:ext uri="{FF2B5EF4-FFF2-40B4-BE49-F238E27FC236}">
                <a16:creationId xmlns:a16="http://schemas.microsoft.com/office/drawing/2014/main" id="{12D3B8AC-C80A-156C-93FE-4C6D6EFBC3D3}"/>
              </a:ext>
            </a:extLst>
          </p:cNvPr>
          <p:cNvSpPr txBox="1"/>
          <p:nvPr/>
        </p:nvSpPr>
        <p:spPr>
          <a:xfrm>
            <a:off x="3512442" y="5646118"/>
            <a:ext cx="6336000" cy="828000"/>
          </a:xfrm>
          <a:prstGeom prst="rect">
            <a:avLst/>
          </a:prstGeom>
          <a:noFill/>
          <a:ln w="31750">
            <a:noFill/>
          </a:ln>
        </p:spPr>
        <p:txBody>
          <a:bodyPr wrap="square" lIns="0" tIns="0" rIns="0" bIns="0">
            <a:spAutoFit/>
          </a:bodyPr>
          <a:lstStyle/>
          <a:p>
            <a:pPr lvl="0" defTabSz="914400">
              <a:defRPr/>
            </a:pPr>
            <a:r>
              <a:rPr kumimoji="1" lang="ja-JP" altLang="en-US" sz="4400" u="sng" dirty="0">
                <a:solidFill>
                  <a:schemeClr val="accent1"/>
                </a:solidFill>
                <a:latin typeface="HGP創英角ﾎﾟｯﾌﾟ体" panose="040B0A00000000000000" pitchFamily="50" charset="-128"/>
                <a:ea typeface="HGP創英角ﾎﾟｯﾌﾟ体" panose="040B0A00000000000000" pitchFamily="50" charset="-128"/>
                <a:cs typeface="Calibri" panose="020F0502020204030204" pitchFamily="34" charset="0"/>
              </a:rPr>
              <a:t>自分なりの挑戦</a:t>
            </a:r>
            <a:r>
              <a:rPr kumimoji="1" lang="ja-JP" altLang="en-US" sz="4400" dirty="0">
                <a:solidFill>
                  <a:schemeClr val="accent1"/>
                </a:solidFill>
                <a:latin typeface="HGP創英角ﾎﾟｯﾌﾟ体" panose="040B0A00000000000000" pitchFamily="50" charset="-128"/>
                <a:ea typeface="HGP創英角ﾎﾟｯﾌﾟ体" panose="040B0A00000000000000" pitchFamily="50" charset="-128"/>
                <a:cs typeface="Calibri" panose="020F0502020204030204" pitchFamily="34" charset="0"/>
              </a:rPr>
              <a:t>を開始</a:t>
            </a:r>
            <a:r>
              <a:rPr kumimoji="1" lang="ja-JP" altLang="en-US" sz="5400" b="1" i="1" dirty="0">
                <a:solidFill>
                  <a:schemeClr val="accent1"/>
                </a:solidFill>
                <a:latin typeface="HGP創英角ﾎﾟｯﾌﾟ体" panose="040B0A00000000000000" pitchFamily="50" charset="-128"/>
                <a:ea typeface="HGP創英角ﾎﾟｯﾌﾟ体" panose="040B0A00000000000000" pitchFamily="50" charset="-128"/>
                <a:cs typeface="Calibri" panose="020F0502020204030204" pitchFamily="34" charset="0"/>
              </a:rPr>
              <a:t>！</a:t>
            </a:r>
          </a:p>
        </p:txBody>
      </p:sp>
      <p:sp>
        <p:nvSpPr>
          <p:cNvPr id="3" name="テキスト ボックス 23">
            <a:extLst>
              <a:ext uri="{FF2B5EF4-FFF2-40B4-BE49-F238E27FC236}">
                <a16:creationId xmlns:a16="http://schemas.microsoft.com/office/drawing/2014/main" id="{60413CC6-A30A-EE3D-FAE5-094451E4C2A0}"/>
              </a:ext>
            </a:extLst>
          </p:cNvPr>
          <p:cNvSpPr txBox="1"/>
          <p:nvPr/>
        </p:nvSpPr>
        <p:spPr>
          <a:xfrm>
            <a:off x="9920197" y="6198958"/>
            <a:ext cx="1836000" cy="648000"/>
          </a:xfrm>
          <a:prstGeom prst="rect">
            <a:avLst/>
          </a:prstGeom>
          <a:solidFill>
            <a:schemeClr val="accent2"/>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800" b="1" dirty="0">
                <a:solidFill>
                  <a:schemeClr val="bg1"/>
                </a:solidFill>
                <a:latin typeface="ＭＳ ゴシック" panose="020B0609070205080204" pitchFamily="49" charset="-128"/>
                <a:ea typeface="ＭＳ ゴシック" panose="020B0609070205080204" pitchFamily="49" charset="-128"/>
              </a:rPr>
              <a:t>ワークシート </a:t>
            </a:r>
            <a:r>
              <a:rPr kumimoji="1" lang="en-US" altLang="ja-JP" sz="1800" b="1" dirty="0">
                <a:solidFill>
                  <a:schemeClr val="bg1"/>
                </a:solidFill>
                <a:latin typeface="ＭＳ ゴシック" panose="020B0609070205080204" pitchFamily="49" charset="-128"/>
                <a:ea typeface="ＭＳ ゴシック" panose="020B0609070205080204" pitchFamily="49" charset="-128"/>
              </a:rPr>
              <a:t>4</a:t>
            </a:r>
            <a:endParaRPr kumimoji="1" lang="ja-JP" altLang="en-US" sz="1800" b="1" dirty="0">
              <a:solidFill>
                <a:schemeClr val="bg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8620099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3"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1+#ppt_w/2"/>
                                          </p:val>
                                        </p:tav>
                                        <p:tav tm="100000">
                                          <p:val>
                                            <p:strVal val="#ppt_x"/>
                                          </p:val>
                                        </p:tav>
                                      </p:tavLst>
                                    </p:anim>
                                    <p:anim calcmode="lin" valueType="num">
                                      <p:cBhvr additive="base">
                                        <p:cTn id="15"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80">
                                          <p:stCondLst>
                                            <p:cond delay="0"/>
                                          </p:stCondLst>
                                        </p:cTn>
                                        <p:tgtEl>
                                          <p:spTgt spid="9"/>
                                        </p:tgtEl>
                                      </p:cBhvr>
                                    </p:animEffect>
                                    <p:anim calcmode="lin" valueType="num">
                                      <p:cBhvr>
                                        <p:cTn id="21"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6" dur="26">
                                          <p:stCondLst>
                                            <p:cond delay="650"/>
                                          </p:stCondLst>
                                        </p:cTn>
                                        <p:tgtEl>
                                          <p:spTgt spid="9"/>
                                        </p:tgtEl>
                                      </p:cBhvr>
                                      <p:to x="100000" y="60000"/>
                                    </p:animScale>
                                    <p:animScale>
                                      <p:cBhvr>
                                        <p:cTn id="27" dur="166" decel="50000">
                                          <p:stCondLst>
                                            <p:cond delay="676"/>
                                          </p:stCondLst>
                                        </p:cTn>
                                        <p:tgtEl>
                                          <p:spTgt spid="9"/>
                                        </p:tgtEl>
                                      </p:cBhvr>
                                      <p:to x="100000" y="100000"/>
                                    </p:animScale>
                                    <p:animScale>
                                      <p:cBhvr>
                                        <p:cTn id="28" dur="26">
                                          <p:stCondLst>
                                            <p:cond delay="1312"/>
                                          </p:stCondLst>
                                        </p:cTn>
                                        <p:tgtEl>
                                          <p:spTgt spid="9"/>
                                        </p:tgtEl>
                                      </p:cBhvr>
                                      <p:to x="100000" y="80000"/>
                                    </p:animScale>
                                    <p:animScale>
                                      <p:cBhvr>
                                        <p:cTn id="29" dur="166" decel="50000">
                                          <p:stCondLst>
                                            <p:cond delay="1338"/>
                                          </p:stCondLst>
                                        </p:cTn>
                                        <p:tgtEl>
                                          <p:spTgt spid="9"/>
                                        </p:tgtEl>
                                      </p:cBhvr>
                                      <p:to x="100000" y="100000"/>
                                    </p:animScale>
                                    <p:animScale>
                                      <p:cBhvr>
                                        <p:cTn id="30" dur="26">
                                          <p:stCondLst>
                                            <p:cond delay="1642"/>
                                          </p:stCondLst>
                                        </p:cTn>
                                        <p:tgtEl>
                                          <p:spTgt spid="9"/>
                                        </p:tgtEl>
                                      </p:cBhvr>
                                      <p:to x="100000" y="90000"/>
                                    </p:animScale>
                                    <p:animScale>
                                      <p:cBhvr>
                                        <p:cTn id="31" dur="166" decel="50000">
                                          <p:stCondLst>
                                            <p:cond delay="1668"/>
                                          </p:stCondLst>
                                        </p:cTn>
                                        <p:tgtEl>
                                          <p:spTgt spid="9"/>
                                        </p:tgtEl>
                                      </p:cBhvr>
                                      <p:to x="100000" y="100000"/>
                                    </p:animScale>
                                    <p:animScale>
                                      <p:cBhvr>
                                        <p:cTn id="32" dur="26">
                                          <p:stCondLst>
                                            <p:cond delay="1808"/>
                                          </p:stCondLst>
                                        </p:cTn>
                                        <p:tgtEl>
                                          <p:spTgt spid="9"/>
                                        </p:tgtEl>
                                      </p:cBhvr>
                                      <p:to x="100000" y="95000"/>
                                    </p:animScale>
                                    <p:animScale>
                                      <p:cBhvr>
                                        <p:cTn id="33" dur="166" decel="50000">
                                          <p:stCondLst>
                                            <p:cond delay="1834"/>
                                          </p:stCondLst>
                                        </p:cTn>
                                        <p:tgtEl>
                                          <p:spTgt spid="9"/>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additive="base">
                                        <p:cTn id="38" dur="500" fill="hold"/>
                                        <p:tgtEl>
                                          <p:spTgt spid="3"/>
                                        </p:tgtEl>
                                        <p:attrNameLst>
                                          <p:attrName>ppt_x</p:attrName>
                                        </p:attrNameLst>
                                      </p:cBhvr>
                                      <p:tavLst>
                                        <p:tav tm="0">
                                          <p:val>
                                            <p:strVal val="#ppt_x"/>
                                          </p:val>
                                        </p:tav>
                                        <p:tav tm="100000">
                                          <p:val>
                                            <p:strVal val="#ppt_x"/>
                                          </p:val>
                                        </p:tav>
                                      </p:tavLst>
                                    </p:anim>
                                    <p:anim calcmode="lin" valueType="num">
                                      <p:cBhvr additive="base">
                                        <p:cTn id="3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1">
            <a:extLst>
              <a:ext uri="{FF2B5EF4-FFF2-40B4-BE49-F238E27FC236}">
                <a16:creationId xmlns:a16="http://schemas.microsoft.com/office/drawing/2014/main" id="{4A04A7DD-790C-4FB5-96C9-CEF6BF9557E2}"/>
              </a:ext>
            </a:extLst>
          </p:cNvPr>
          <p:cNvSpPr>
            <a:spLocks noChangeArrowheads="1"/>
          </p:cNvSpPr>
          <p:nvPr/>
        </p:nvSpPr>
        <p:spPr bwMode="auto">
          <a:xfrm>
            <a:off x="375601" y="1186069"/>
            <a:ext cx="3816000" cy="39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97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24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Calibri" panose="020F0502020204030204" pitchFamily="34" charset="0"/>
              </a:rPr>
              <a:t>　</a:t>
            </a:r>
            <a:r>
              <a:rPr kumimoji="0" lang="ja-JP" altLang="ja-JP" sz="2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Calibri" panose="020F0502020204030204" pitchFamily="34" charset="0"/>
              </a:rPr>
              <a:t>人間活動から排出される二酸化炭素（</a:t>
            </a:r>
            <a:r>
              <a:rPr kumimoji="0" lang="en-US" altLang="ja-JP" sz="2200" b="0" i="0" u="none" strike="noStrike" cap="none" normalizeH="0" baseline="0" dirty="0">
                <a:ln>
                  <a:noFill/>
                </a:ln>
                <a:solidFill>
                  <a:schemeClr val="tx1"/>
                </a:solidFill>
                <a:effectLst/>
                <a:latin typeface="Calibri" panose="020F0502020204030204" pitchFamily="34" charset="0"/>
                <a:ea typeface="ＭＳ 明朝" panose="02020609040205080304" pitchFamily="17" charset="-128"/>
                <a:cs typeface="Calibri" panose="020F0502020204030204" pitchFamily="34" charset="0"/>
              </a:rPr>
              <a:t>CO2</a:t>
            </a:r>
            <a:r>
              <a:rPr kumimoji="0" lang="ja-JP" altLang="en-US" sz="2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Calibri" panose="020F0502020204030204" pitchFamily="34" charset="0"/>
              </a:rPr>
              <a:t>）など</a:t>
            </a:r>
            <a:r>
              <a:rPr kumimoji="0" lang="ja-JP" altLang="en-US" sz="2200" b="0" i="0" u="sng"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Calibri" panose="020F0502020204030204" pitchFamily="34" charset="0"/>
              </a:rPr>
              <a:t>温室効果ガス</a:t>
            </a:r>
            <a:r>
              <a:rPr kumimoji="0" lang="ja-JP" altLang="en-US" sz="2200" b="0" i="0" u="none" strike="noStrike" cap="none" normalizeH="0" baseline="30000" dirty="0">
                <a:ln>
                  <a:noFill/>
                </a:ln>
                <a:solidFill>
                  <a:srgbClr val="FF0000"/>
                </a:solidFill>
                <a:effectLst/>
                <a:latin typeface="ＭＳ 明朝" panose="02020609040205080304" pitchFamily="17" charset="-128"/>
                <a:ea typeface="ＭＳ 明朝" panose="02020609040205080304" pitchFamily="17" charset="-128"/>
                <a:cs typeface="Calibri" panose="020F0502020204030204" pitchFamily="34" charset="0"/>
              </a:rPr>
              <a:t>＊</a:t>
            </a:r>
            <a:r>
              <a:rPr kumimoji="0" lang="en-US" altLang="ja-JP" sz="2200" b="0" i="0" u="none" strike="noStrike" cap="none" normalizeH="0" baseline="30000" dirty="0">
                <a:ln>
                  <a:noFill/>
                </a:ln>
                <a:solidFill>
                  <a:srgbClr val="FF0000"/>
                </a:solidFill>
                <a:effectLst/>
                <a:latin typeface="Calibri" panose="020F0502020204030204" pitchFamily="34" charset="0"/>
                <a:ea typeface="ＭＳ 明朝" panose="02020609040205080304" pitchFamily="17" charset="-128"/>
                <a:cs typeface="Calibri" panose="020F0502020204030204" pitchFamily="34" charset="0"/>
              </a:rPr>
              <a:t>6</a:t>
            </a:r>
            <a:r>
              <a:rPr kumimoji="0" lang="ja-JP" altLang="en-US" sz="2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Calibri" panose="020F0502020204030204" pitchFamily="34" charset="0"/>
              </a:rPr>
              <a:t>の増加によって、地球温暖化が進んでいます。国連での話し合い（</a:t>
            </a:r>
            <a:r>
              <a:rPr kumimoji="0" lang="en-US" altLang="ja-JP" sz="2200" b="0" i="0" strike="noStrike" cap="none" normalizeH="0" baseline="0" dirty="0">
                <a:ln>
                  <a:noFill/>
                </a:ln>
                <a:solidFill>
                  <a:schemeClr val="tx1"/>
                </a:solidFill>
                <a:effectLst/>
                <a:latin typeface="Calibri" panose="020F0502020204030204" pitchFamily="34" charset="0"/>
                <a:ea typeface="ＭＳ 明朝" panose="02020609040205080304" pitchFamily="17" charset="-128"/>
                <a:cs typeface="Calibri" panose="020F0502020204030204" pitchFamily="34" charset="0"/>
              </a:rPr>
              <a:t>COP28</a:t>
            </a:r>
            <a:r>
              <a:rPr kumimoji="0" lang="ja-JP" altLang="en-US" sz="2200" b="0" i="0" u="none" strike="noStrike" cap="none" normalizeH="0" baseline="30000" dirty="0">
                <a:ln>
                  <a:noFill/>
                </a:ln>
                <a:solidFill>
                  <a:srgbClr val="FF0000"/>
                </a:solidFill>
                <a:effectLst/>
                <a:latin typeface="ＭＳ 明朝" panose="02020609040205080304" pitchFamily="17" charset="-128"/>
                <a:ea typeface="ＭＳ 明朝" panose="02020609040205080304" pitchFamily="17" charset="-128"/>
                <a:cs typeface="Calibri" panose="020F0502020204030204" pitchFamily="34" charset="0"/>
              </a:rPr>
              <a:t>＊</a:t>
            </a:r>
            <a:r>
              <a:rPr kumimoji="0" lang="en-US" altLang="ja-JP" sz="2200" b="0" i="0" u="none" strike="noStrike" cap="none" normalizeH="0" baseline="30000" dirty="0">
                <a:ln>
                  <a:noFill/>
                </a:ln>
                <a:solidFill>
                  <a:srgbClr val="FF0000"/>
                </a:solidFill>
                <a:effectLst/>
                <a:latin typeface="Calibri" panose="020F0502020204030204" pitchFamily="34" charset="0"/>
                <a:ea typeface="ＭＳ 明朝" panose="02020609040205080304" pitchFamily="17" charset="-128"/>
                <a:cs typeface="Calibri" panose="020F0502020204030204" pitchFamily="34" charset="0"/>
              </a:rPr>
              <a:t>8</a:t>
            </a:r>
            <a:r>
              <a:rPr kumimoji="0" lang="ja-JP" altLang="en-US" sz="2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Calibri" panose="020F0502020204030204" pitchFamily="34" charset="0"/>
              </a:rPr>
              <a:t>）</a:t>
            </a:r>
            <a:r>
              <a:rPr kumimoji="0" lang="ja-JP" altLang="en-US" sz="2200" dirty="0">
                <a:latin typeface="ＭＳ 明朝" panose="02020609040205080304" pitchFamily="17" charset="-128"/>
                <a:ea typeface="ＭＳ 明朝" panose="02020609040205080304" pitchFamily="17" charset="-128"/>
                <a:cs typeface="Calibri" panose="020F0502020204030204" pitchFamily="34" charset="0"/>
              </a:rPr>
              <a:t>を経て</a:t>
            </a:r>
            <a:r>
              <a:rPr kumimoji="0" lang="ja-JP" altLang="en-US" sz="2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Calibri" panose="020F0502020204030204" pitchFamily="34" charset="0"/>
              </a:rPr>
              <a:t>、世界の国々がその対策に取り組んでいます。</a:t>
            </a:r>
            <a:endParaRPr kumimoji="0" lang="en-US" altLang="ja-JP" sz="2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6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Calibri" panose="020F0502020204030204" pitchFamily="34" charset="0"/>
            </a:endParaRPr>
          </a:p>
          <a:p>
            <a:pPr marL="0" marR="0" lvl="0" indent="139700" algn="l" defTabSz="914400" rtl="0" eaLnBrk="0" fontAlgn="base" latinLnBrk="0" hangingPunct="0">
              <a:lnSpc>
                <a:spcPct val="100000"/>
              </a:lnSpc>
              <a:spcBef>
                <a:spcPct val="0"/>
              </a:spcBef>
              <a:spcAft>
                <a:spcPct val="0"/>
              </a:spcAft>
              <a:buClrTx/>
              <a:buSzTx/>
              <a:buFontTx/>
              <a:buNone/>
              <a:tabLst/>
            </a:pPr>
            <a:r>
              <a:rPr kumimoji="0" lang="ja-JP" altLang="en-US" sz="2200" dirty="0">
                <a:latin typeface="ＭＳ 明朝" panose="02020609040205080304" pitchFamily="17" charset="-128"/>
                <a:ea typeface="ＭＳ 明朝" panose="02020609040205080304" pitchFamily="17" charset="-128"/>
                <a:cs typeface="Calibri" panose="020F0502020204030204" pitchFamily="34" charset="0"/>
              </a:rPr>
              <a:t>　</a:t>
            </a:r>
            <a:r>
              <a:rPr kumimoji="0" lang="en-US" altLang="ja-JP" sz="2200" b="0" i="0" u="sng" strike="noStrike" cap="none" normalizeH="0" baseline="0" dirty="0">
                <a:ln>
                  <a:noFill/>
                </a:ln>
                <a:solidFill>
                  <a:schemeClr val="tx1"/>
                </a:solidFill>
                <a:effectLst/>
                <a:latin typeface="Calibri" panose="020F0502020204030204" pitchFamily="34" charset="0"/>
                <a:ea typeface="ＭＳ 明朝" panose="02020609040205080304" pitchFamily="17" charset="-128"/>
                <a:cs typeface="Calibri" panose="020F0502020204030204" pitchFamily="34" charset="0"/>
              </a:rPr>
              <a:t>CO2</a:t>
            </a:r>
            <a:r>
              <a:rPr kumimoji="0" lang="ja-JP" altLang="en-US" sz="2200" b="0" i="0" u="sng"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Calibri" panose="020F0502020204030204" pitchFamily="34" charset="0"/>
              </a:rPr>
              <a:t>の多くは</a:t>
            </a:r>
            <a:r>
              <a:rPr kumimoji="0" lang="ja-JP" altLang="en-US" sz="2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Calibri" panose="020F0502020204030204" pitchFamily="34" charset="0"/>
              </a:rPr>
              <a:t>、私たちの活動に必要なエネルギーを得るための</a:t>
            </a:r>
            <a:r>
              <a:rPr kumimoji="0" lang="ja-JP" altLang="en-US" sz="2200" b="0" i="0" u="sng"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Calibri" panose="020F0502020204030204" pitchFamily="34" charset="0"/>
              </a:rPr>
              <a:t>化石燃料の燃焼によって排出</a:t>
            </a:r>
            <a:r>
              <a:rPr kumimoji="0" lang="ja-JP" altLang="en-US" sz="2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Calibri" panose="020F0502020204030204" pitchFamily="34" charset="0"/>
              </a:rPr>
              <a:t>されています。</a:t>
            </a:r>
            <a:endParaRPr kumimoji="0" lang="ja-JP" altLang="en-US" sz="2200" b="1" i="0" u="none" strike="noStrike" cap="none" normalizeH="0" baseline="30000" dirty="0">
              <a:ln>
                <a:noFill/>
              </a:ln>
              <a:solidFill>
                <a:srgbClr val="FF0000"/>
              </a:solidFill>
              <a:effectLst/>
              <a:latin typeface="Calibri" panose="020F0502020204030204" pitchFamily="34" charset="0"/>
              <a:cs typeface="Calibri" panose="020F0502020204030204" pitchFamily="34" charset="0"/>
            </a:endParaRPr>
          </a:p>
        </p:txBody>
      </p:sp>
      <p:sp>
        <p:nvSpPr>
          <p:cNvPr id="26" name="スライド番号プレースホルダー 6">
            <a:extLst>
              <a:ext uri="{FF2B5EF4-FFF2-40B4-BE49-F238E27FC236}">
                <a16:creationId xmlns:a16="http://schemas.microsoft.com/office/drawing/2014/main" id="{6F15F1FE-94EE-44A9-A043-92A47565E219}"/>
              </a:ext>
            </a:extLst>
          </p:cNvPr>
          <p:cNvSpPr txBox="1">
            <a:spLocks/>
          </p:cNvSpPr>
          <p:nvPr/>
        </p:nvSpPr>
        <p:spPr>
          <a:xfrm>
            <a:off x="11598056" y="6481610"/>
            <a:ext cx="468682"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800" dirty="0">
                <a:solidFill>
                  <a:schemeClr val="tx1"/>
                </a:solidFill>
                <a:latin typeface="Calibri" panose="020F0502020204030204" pitchFamily="34" charset="0"/>
                <a:cs typeface="Calibri" panose="020F0502020204030204" pitchFamily="34" charset="0"/>
              </a:rPr>
              <a:t>11</a:t>
            </a:r>
            <a:endParaRPr kumimoji="1" lang="ja-JP" altLang="en-US" sz="1800" dirty="0">
              <a:solidFill>
                <a:schemeClr val="tx1"/>
              </a:solidFill>
              <a:latin typeface="Calibri" panose="020F0502020204030204" pitchFamily="34" charset="0"/>
              <a:cs typeface="Calibri" panose="020F0502020204030204" pitchFamily="34" charset="0"/>
            </a:endParaRPr>
          </a:p>
        </p:txBody>
      </p:sp>
      <p:sp>
        <p:nvSpPr>
          <p:cNvPr id="7" name="テキスト ボックス 6">
            <a:extLst>
              <a:ext uri="{FF2B5EF4-FFF2-40B4-BE49-F238E27FC236}">
                <a16:creationId xmlns:a16="http://schemas.microsoft.com/office/drawing/2014/main" id="{BA85E606-7E2C-735D-317D-380616BF536A}"/>
              </a:ext>
            </a:extLst>
          </p:cNvPr>
          <p:cNvSpPr txBox="1"/>
          <p:nvPr/>
        </p:nvSpPr>
        <p:spPr>
          <a:xfrm>
            <a:off x="1122378" y="5788759"/>
            <a:ext cx="10224000" cy="1008000"/>
          </a:xfrm>
          <a:custGeom>
            <a:avLst/>
            <a:gdLst>
              <a:gd name="connsiteX0" fmla="*/ 0 w 10224000"/>
              <a:gd name="connsiteY0" fmla="*/ 0 h 1008000"/>
              <a:gd name="connsiteX1" fmla="*/ 332278 w 10224000"/>
              <a:gd name="connsiteY1" fmla="*/ 0 h 1008000"/>
              <a:gd name="connsiteX2" fmla="*/ 664559 w 10224000"/>
              <a:gd name="connsiteY2" fmla="*/ 0 h 1008000"/>
              <a:gd name="connsiteX3" fmla="*/ 996837 w 10224000"/>
              <a:gd name="connsiteY3" fmla="*/ 0 h 1008000"/>
              <a:gd name="connsiteX4" fmla="*/ 1840317 w 10224000"/>
              <a:gd name="connsiteY4" fmla="*/ 0 h 1008000"/>
              <a:gd name="connsiteX5" fmla="*/ 2479316 w 10224000"/>
              <a:gd name="connsiteY5" fmla="*/ 0 h 1008000"/>
              <a:gd name="connsiteX6" fmla="*/ 2811598 w 10224000"/>
              <a:gd name="connsiteY6" fmla="*/ 0 h 1008000"/>
              <a:gd name="connsiteX7" fmla="*/ 3450598 w 10224000"/>
              <a:gd name="connsiteY7" fmla="*/ 0 h 1008000"/>
              <a:gd name="connsiteX8" fmla="*/ 4294077 w 10224000"/>
              <a:gd name="connsiteY8" fmla="*/ 0 h 1008000"/>
              <a:gd name="connsiteX9" fmla="*/ 4830838 w 10224000"/>
              <a:gd name="connsiteY9" fmla="*/ 0 h 1008000"/>
              <a:gd name="connsiteX10" fmla="*/ 5367596 w 10224000"/>
              <a:gd name="connsiteY10" fmla="*/ 0 h 1008000"/>
              <a:gd name="connsiteX11" fmla="*/ 6006596 w 10224000"/>
              <a:gd name="connsiteY11" fmla="*/ 0 h 1008000"/>
              <a:gd name="connsiteX12" fmla="*/ 6747837 w 10224000"/>
              <a:gd name="connsiteY12" fmla="*/ 0 h 1008000"/>
              <a:gd name="connsiteX13" fmla="*/ 7489078 w 10224000"/>
              <a:gd name="connsiteY13" fmla="*/ 0 h 1008000"/>
              <a:gd name="connsiteX14" fmla="*/ 8230316 w 10224000"/>
              <a:gd name="connsiteY14" fmla="*/ 0 h 1008000"/>
              <a:gd name="connsiteX15" fmla="*/ 9073799 w 10224000"/>
              <a:gd name="connsiteY15" fmla="*/ 0 h 1008000"/>
              <a:gd name="connsiteX16" fmla="*/ 10224000 w 10224000"/>
              <a:gd name="connsiteY16" fmla="*/ 0 h 1008000"/>
              <a:gd name="connsiteX17" fmla="*/ 10224000 w 10224000"/>
              <a:gd name="connsiteY17" fmla="*/ 514080 h 1008000"/>
              <a:gd name="connsiteX18" fmla="*/ 10224000 w 10224000"/>
              <a:gd name="connsiteY18" fmla="*/ 1008000 h 1008000"/>
              <a:gd name="connsiteX19" fmla="*/ 9380516 w 10224000"/>
              <a:gd name="connsiteY19" fmla="*/ 1008000 h 1008000"/>
              <a:gd name="connsiteX20" fmla="*/ 8741517 w 10224000"/>
              <a:gd name="connsiteY20" fmla="*/ 1008000 h 1008000"/>
              <a:gd name="connsiteX21" fmla="*/ 8204759 w 10224000"/>
              <a:gd name="connsiteY21" fmla="*/ 1008000 h 1008000"/>
              <a:gd name="connsiteX22" fmla="*/ 7667998 w 10224000"/>
              <a:gd name="connsiteY22" fmla="*/ 1008000 h 1008000"/>
              <a:gd name="connsiteX23" fmla="*/ 7131236 w 10224000"/>
              <a:gd name="connsiteY23" fmla="*/ 1008000 h 1008000"/>
              <a:gd name="connsiteX24" fmla="*/ 6594478 w 10224000"/>
              <a:gd name="connsiteY24" fmla="*/ 1008000 h 1008000"/>
              <a:gd name="connsiteX25" fmla="*/ 5853237 w 10224000"/>
              <a:gd name="connsiteY25" fmla="*/ 1008000 h 1008000"/>
              <a:gd name="connsiteX26" fmla="*/ 5214237 w 10224000"/>
              <a:gd name="connsiteY26" fmla="*/ 1008000 h 1008000"/>
              <a:gd name="connsiteX27" fmla="*/ 4881959 w 10224000"/>
              <a:gd name="connsiteY27" fmla="*/ 1008000 h 1008000"/>
              <a:gd name="connsiteX28" fmla="*/ 4345198 w 10224000"/>
              <a:gd name="connsiteY28" fmla="*/ 1008000 h 1008000"/>
              <a:gd name="connsiteX29" fmla="*/ 3603956 w 10224000"/>
              <a:gd name="connsiteY29" fmla="*/ 1008000 h 1008000"/>
              <a:gd name="connsiteX30" fmla="*/ 3169437 w 10224000"/>
              <a:gd name="connsiteY30" fmla="*/ 1008000 h 1008000"/>
              <a:gd name="connsiteX31" fmla="*/ 2325957 w 10224000"/>
              <a:gd name="connsiteY31" fmla="*/ 1008000 h 1008000"/>
              <a:gd name="connsiteX32" fmla="*/ 1482478 w 10224000"/>
              <a:gd name="connsiteY32" fmla="*/ 1008000 h 1008000"/>
              <a:gd name="connsiteX33" fmla="*/ 843479 w 10224000"/>
              <a:gd name="connsiteY33" fmla="*/ 1008000 h 1008000"/>
              <a:gd name="connsiteX34" fmla="*/ 0 w 10224000"/>
              <a:gd name="connsiteY34" fmla="*/ 1008000 h 1008000"/>
              <a:gd name="connsiteX35" fmla="*/ 0 w 10224000"/>
              <a:gd name="connsiteY35" fmla="*/ 504000 h 1008000"/>
              <a:gd name="connsiteX36" fmla="*/ 0 w 10224000"/>
              <a:gd name="connsiteY36" fmla="*/ 0 h 1008000"/>
              <a:gd name="connsiteX0" fmla="*/ 0 w 10224000"/>
              <a:gd name="connsiteY0" fmla="*/ 0 h 1008000"/>
              <a:gd name="connsiteX1" fmla="*/ 536757 w 10224000"/>
              <a:gd name="connsiteY1" fmla="*/ 0 h 1008000"/>
              <a:gd name="connsiteX2" fmla="*/ 869039 w 10224000"/>
              <a:gd name="connsiteY2" fmla="*/ 0 h 1008000"/>
              <a:gd name="connsiteX3" fmla="*/ 1712518 w 10224000"/>
              <a:gd name="connsiteY3" fmla="*/ 0 h 1008000"/>
              <a:gd name="connsiteX4" fmla="*/ 2249276 w 10224000"/>
              <a:gd name="connsiteY4" fmla="*/ 0 h 1008000"/>
              <a:gd name="connsiteX5" fmla="*/ 2786038 w 10224000"/>
              <a:gd name="connsiteY5" fmla="*/ 0 h 1008000"/>
              <a:gd name="connsiteX6" fmla="*/ 3629517 w 10224000"/>
              <a:gd name="connsiteY6" fmla="*/ 0 h 1008000"/>
              <a:gd name="connsiteX7" fmla="*/ 4064037 w 10224000"/>
              <a:gd name="connsiteY7" fmla="*/ 0 h 1008000"/>
              <a:gd name="connsiteX8" fmla="*/ 4907516 w 10224000"/>
              <a:gd name="connsiteY8" fmla="*/ 0 h 1008000"/>
              <a:gd name="connsiteX9" fmla="*/ 5750999 w 10224000"/>
              <a:gd name="connsiteY9" fmla="*/ 0 h 1008000"/>
              <a:gd name="connsiteX10" fmla="*/ 6389999 w 10224000"/>
              <a:gd name="connsiteY10" fmla="*/ 0 h 1008000"/>
              <a:gd name="connsiteX11" fmla="*/ 7233478 w 10224000"/>
              <a:gd name="connsiteY11" fmla="*/ 0 h 1008000"/>
              <a:gd name="connsiteX12" fmla="*/ 7770235 w 10224000"/>
              <a:gd name="connsiteY12" fmla="*/ 0 h 1008000"/>
              <a:gd name="connsiteX13" fmla="*/ 8306997 w 10224000"/>
              <a:gd name="connsiteY13" fmla="*/ 0 h 1008000"/>
              <a:gd name="connsiteX14" fmla="*/ 9048238 w 10224000"/>
              <a:gd name="connsiteY14" fmla="*/ 0 h 1008000"/>
              <a:gd name="connsiteX15" fmla="*/ 9584996 w 10224000"/>
              <a:gd name="connsiteY15" fmla="*/ 0 h 1008000"/>
              <a:gd name="connsiteX16" fmla="*/ 10224000 w 10224000"/>
              <a:gd name="connsiteY16" fmla="*/ 0 h 1008000"/>
              <a:gd name="connsiteX17" fmla="*/ 10224000 w 10224000"/>
              <a:gd name="connsiteY17" fmla="*/ 524159 h 1008000"/>
              <a:gd name="connsiteX18" fmla="*/ 10224000 w 10224000"/>
              <a:gd name="connsiteY18" fmla="*/ 1008000 h 1008000"/>
              <a:gd name="connsiteX19" fmla="*/ 9482758 w 10224000"/>
              <a:gd name="connsiteY19" fmla="*/ 1008000 h 1008000"/>
              <a:gd name="connsiteX20" fmla="*/ 9048238 w 10224000"/>
              <a:gd name="connsiteY20" fmla="*/ 1008000 h 1008000"/>
              <a:gd name="connsiteX21" fmla="*/ 8204759 w 10224000"/>
              <a:gd name="connsiteY21" fmla="*/ 1008000 h 1008000"/>
              <a:gd name="connsiteX22" fmla="*/ 7565756 w 10224000"/>
              <a:gd name="connsiteY22" fmla="*/ 1008000 h 1008000"/>
              <a:gd name="connsiteX23" fmla="*/ 7131236 w 10224000"/>
              <a:gd name="connsiteY23" fmla="*/ 1008000 h 1008000"/>
              <a:gd name="connsiteX24" fmla="*/ 6492236 w 10224000"/>
              <a:gd name="connsiteY24" fmla="*/ 1008000 h 1008000"/>
              <a:gd name="connsiteX25" fmla="*/ 6159958 w 10224000"/>
              <a:gd name="connsiteY25" fmla="*/ 1008000 h 1008000"/>
              <a:gd name="connsiteX26" fmla="*/ 5827676 w 10224000"/>
              <a:gd name="connsiteY26" fmla="*/ 1008000 h 1008000"/>
              <a:gd name="connsiteX27" fmla="*/ 5188677 w 10224000"/>
              <a:gd name="connsiteY27" fmla="*/ 1008000 h 1008000"/>
              <a:gd name="connsiteX28" fmla="*/ 4754157 w 10224000"/>
              <a:gd name="connsiteY28" fmla="*/ 1008000 h 1008000"/>
              <a:gd name="connsiteX29" fmla="*/ 4012916 w 10224000"/>
              <a:gd name="connsiteY29" fmla="*/ 1008000 h 1008000"/>
              <a:gd name="connsiteX30" fmla="*/ 3578396 w 10224000"/>
              <a:gd name="connsiteY30" fmla="*/ 1008000 h 1008000"/>
              <a:gd name="connsiteX31" fmla="*/ 2837159 w 10224000"/>
              <a:gd name="connsiteY31" fmla="*/ 1008000 h 1008000"/>
              <a:gd name="connsiteX32" fmla="*/ 2504877 w 10224000"/>
              <a:gd name="connsiteY32" fmla="*/ 1008000 h 1008000"/>
              <a:gd name="connsiteX33" fmla="*/ 1763639 w 10224000"/>
              <a:gd name="connsiteY33" fmla="*/ 1008000 h 1008000"/>
              <a:gd name="connsiteX34" fmla="*/ 1329119 w 10224000"/>
              <a:gd name="connsiteY34" fmla="*/ 1008000 h 1008000"/>
              <a:gd name="connsiteX35" fmla="*/ 996837 w 10224000"/>
              <a:gd name="connsiteY35" fmla="*/ 1008000 h 1008000"/>
              <a:gd name="connsiteX36" fmla="*/ 562318 w 10224000"/>
              <a:gd name="connsiteY36" fmla="*/ 1008000 h 1008000"/>
              <a:gd name="connsiteX37" fmla="*/ 0 w 10224000"/>
              <a:gd name="connsiteY37" fmla="*/ 1008000 h 1008000"/>
              <a:gd name="connsiteX38" fmla="*/ 0 w 10224000"/>
              <a:gd name="connsiteY38" fmla="*/ 524159 h 1008000"/>
              <a:gd name="connsiteX39" fmla="*/ 0 w 10224000"/>
              <a:gd name="connsiteY39" fmla="*/ 0 h 1008000"/>
              <a:gd name="connsiteX0" fmla="*/ 0 w 10224000"/>
              <a:gd name="connsiteY0" fmla="*/ 0 h 1008000"/>
              <a:gd name="connsiteX1" fmla="*/ 332278 w 10224000"/>
              <a:gd name="connsiteY1" fmla="*/ 0 h 1008000"/>
              <a:gd name="connsiteX2" fmla="*/ 664559 w 10224000"/>
              <a:gd name="connsiteY2" fmla="*/ 0 h 1008000"/>
              <a:gd name="connsiteX3" fmla="*/ 996837 w 10224000"/>
              <a:gd name="connsiteY3" fmla="*/ 0 h 1008000"/>
              <a:gd name="connsiteX4" fmla="*/ 1840317 w 10224000"/>
              <a:gd name="connsiteY4" fmla="*/ 0 h 1008000"/>
              <a:gd name="connsiteX5" fmla="*/ 2479316 w 10224000"/>
              <a:gd name="connsiteY5" fmla="*/ 0 h 1008000"/>
              <a:gd name="connsiteX6" fmla="*/ 2811598 w 10224000"/>
              <a:gd name="connsiteY6" fmla="*/ 0 h 1008000"/>
              <a:gd name="connsiteX7" fmla="*/ 3450598 w 10224000"/>
              <a:gd name="connsiteY7" fmla="*/ 0 h 1008000"/>
              <a:gd name="connsiteX8" fmla="*/ 4294077 w 10224000"/>
              <a:gd name="connsiteY8" fmla="*/ 0 h 1008000"/>
              <a:gd name="connsiteX9" fmla="*/ 4830838 w 10224000"/>
              <a:gd name="connsiteY9" fmla="*/ 0 h 1008000"/>
              <a:gd name="connsiteX10" fmla="*/ 5367596 w 10224000"/>
              <a:gd name="connsiteY10" fmla="*/ 0 h 1008000"/>
              <a:gd name="connsiteX11" fmla="*/ 6006596 w 10224000"/>
              <a:gd name="connsiteY11" fmla="*/ 0 h 1008000"/>
              <a:gd name="connsiteX12" fmla="*/ 6747837 w 10224000"/>
              <a:gd name="connsiteY12" fmla="*/ 0 h 1008000"/>
              <a:gd name="connsiteX13" fmla="*/ 7489078 w 10224000"/>
              <a:gd name="connsiteY13" fmla="*/ 0 h 1008000"/>
              <a:gd name="connsiteX14" fmla="*/ 8230316 w 10224000"/>
              <a:gd name="connsiteY14" fmla="*/ 0 h 1008000"/>
              <a:gd name="connsiteX15" fmla="*/ 9073799 w 10224000"/>
              <a:gd name="connsiteY15" fmla="*/ 0 h 1008000"/>
              <a:gd name="connsiteX16" fmla="*/ 10224000 w 10224000"/>
              <a:gd name="connsiteY16" fmla="*/ 0 h 1008000"/>
              <a:gd name="connsiteX17" fmla="*/ 10224000 w 10224000"/>
              <a:gd name="connsiteY17" fmla="*/ 514080 h 1008000"/>
              <a:gd name="connsiteX18" fmla="*/ 10224000 w 10224000"/>
              <a:gd name="connsiteY18" fmla="*/ 1008000 h 1008000"/>
              <a:gd name="connsiteX19" fmla="*/ 9380516 w 10224000"/>
              <a:gd name="connsiteY19" fmla="*/ 1008000 h 1008000"/>
              <a:gd name="connsiteX20" fmla="*/ 8741517 w 10224000"/>
              <a:gd name="connsiteY20" fmla="*/ 1008000 h 1008000"/>
              <a:gd name="connsiteX21" fmla="*/ 8204759 w 10224000"/>
              <a:gd name="connsiteY21" fmla="*/ 1008000 h 1008000"/>
              <a:gd name="connsiteX22" fmla="*/ 7667998 w 10224000"/>
              <a:gd name="connsiteY22" fmla="*/ 1008000 h 1008000"/>
              <a:gd name="connsiteX23" fmla="*/ 7131236 w 10224000"/>
              <a:gd name="connsiteY23" fmla="*/ 1008000 h 1008000"/>
              <a:gd name="connsiteX24" fmla="*/ 6594478 w 10224000"/>
              <a:gd name="connsiteY24" fmla="*/ 1008000 h 1008000"/>
              <a:gd name="connsiteX25" fmla="*/ 5853237 w 10224000"/>
              <a:gd name="connsiteY25" fmla="*/ 1008000 h 1008000"/>
              <a:gd name="connsiteX26" fmla="*/ 5214237 w 10224000"/>
              <a:gd name="connsiteY26" fmla="*/ 1008000 h 1008000"/>
              <a:gd name="connsiteX27" fmla="*/ 4881959 w 10224000"/>
              <a:gd name="connsiteY27" fmla="*/ 1008000 h 1008000"/>
              <a:gd name="connsiteX28" fmla="*/ 4345198 w 10224000"/>
              <a:gd name="connsiteY28" fmla="*/ 1008000 h 1008000"/>
              <a:gd name="connsiteX29" fmla="*/ 3603956 w 10224000"/>
              <a:gd name="connsiteY29" fmla="*/ 1008000 h 1008000"/>
              <a:gd name="connsiteX30" fmla="*/ 3169437 w 10224000"/>
              <a:gd name="connsiteY30" fmla="*/ 1008000 h 1008000"/>
              <a:gd name="connsiteX31" fmla="*/ 2325957 w 10224000"/>
              <a:gd name="connsiteY31" fmla="*/ 1008000 h 1008000"/>
              <a:gd name="connsiteX32" fmla="*/ 1482478 w 10224000"/>
              <a:gd name="connsiteY32" fmla="*/ 1008000 h 1008000"/>
              <a:gd name="connsiteX33" fmla="*/ 843479 w 10224000"/>
              <a:gd name="connsiteY33" fmla="*/ 1008000 h 1008000"/>
              <a:gd name="connsiteX34" fmla="*/ 0 w 10224000"/>
              <a:gd name="connsiteY34" fmla="*/ 1008000 h 1008000"/>
              <a:gd name="connsiteX35" fmla="*/ 0 w 10224000"/>
              <a:gd name="connsiteY35" fmla="*/ 504000 h 1008000"/>
              <a:gd name="connsiteX36" fmla="*/ 0 w 10224000"/>
              <a:gd name="connsiteY36" fmla="*/ 0 h 1008000"/>
              <a:gd name="connsiteX0" fmla="*/ 0 w 10224000"/>
              <a:gd name="connsiteY0" fmla="*/ 0 h 1008000"/>
              <a:gd name="connsiteX1" fmla="*/ 332278 w 10224000"/>
              <a:gd name="connsiteY1" fmla="*/ 0 h 1008000"/>
              <a:gd name="connsiteX2" fmla="*/ 664559 w 10224000"/>
              <a:gd name="connsiteY2" fmla="*/ 0 h 1008000"/>
              <a:gd name="connsiteX3" fmla="*/ 996837 w 10224000"/>
              <a:gd name="connsiteY3" fmla="*/ 0 h 1008000"/>
              <a:gd name="connsiteX4" fmla="*/ 1840317 w 10224000"/>
              <a:gd name="connsiteY4" fmla="*/ 0 h 1008000"/>
              <a:gd name="connsiteX5" fmla="*/ 2479316 w 10224000"/>
              <a:gd name="connsiteY5" fmla="*/ 0 h 1008000"/>
              <a:gd name="connsiteX6" fmla="*/ 2811598 w 10224000"/>
              <a:gd name="connsiteY6" fmla="*/ 0 h 1008000"/>
              <a:gd name="connsiteX7" fmla="*/ 3450598 w 10224000"/>
              <a:gd name="connsiteY7" fmla="*/ 0 h 1008000"/>
              <a:gd name="connsiteX8" fmla="*/ 4294077 w 10224000"/>
              <a:gd name="connsiteY8" fmla="*/ 0 h 1008000"/>
              <a:gd name="connsiteX9" fmla="*/ 4830838 w 10224000"/>
              <a:gd name="connsiteY9" fmla="*/ 0 h 1008000"/>
              <a:gd name="connsiteX10" fmla="*/ 5367596 w 10224000"/>
              <a:gd name="connsiteY10" fmla="*/ 0 h 1008000"/>
              <a:gd name="connsiteX11" fmla="*/ 6006596 w 10224000"/>
              <a:gd name="connsiteY11" fmla="*/ 0 h 1008000"/>
              <a:gd name="connsiteX12" fmla="*/ 6747837 w 10224000"/>
              <a:gd name="connsiteY12" fmla="*/ 0 h 1008000"/>
              <a:gd name="connsiteX13" fmla="*/ 7489078 w 10224000"/>
              <a:gd name="connsiteY13" fmla="*/ 0 h 1008000"/>
              <a:gd name="connsiteX14" fmla="*/ 8230316 w 10224000"/>
              <a:gd name="connsiteY14" fmla="*/ 0 h 1008000"/>
              <a:gd name="connsiteX15" fmla="*/ 9073799 w 10224000"/>
              <a:gd name="connsiteY15" fmla="*/ 0 h 1008000"/>
              <a:gd name="connsiteX16" fmla="*/ 10224000 w 10224000"/>
              <a:gd name="connsiteY16" fmla="*/ 0 h 1008000"/>
              <a:gd name="connsiteX17" fmla="*/ 10224000 w 10224000"/>
              <a:gd name="connsiteY17" fmla="*/ 514080 h 1008000"/>
              <a:gd name="connsiteX18" fmla="*/ 10224000 w 10224000"/>
              <a:gd name="connsiteY18" fmla="*/ 1008000 h 1008000"/>
              <a:gd name="connsiteX19" fmla="*/ 9380516 w 10224000"/>
              <a:gd name="connsiteY19" fmla="*/ 1008000 h 1008000"/>
              <a:gd name="connsiteX20" fmla="*/ 8741517 w 10224000"/>
              <a:gd name="connsiteY20" fmla="*/ 1008000 h 1008000"/>
              <a:gd name="connsiteX21" fmla="*/ 8204759 w 10224000"/>
              <a:gd name="connsiteY21" fmla="*/ 1008000 h 1008000"/>
              <a:gd name="connsiteX22" fmla="*/ 7667998 w 10224000"/>
              <a:gd name="connsiteY22" fmla="*/ 1008000 h 1008000"/>
              <a:gd name="connsiteX23" fmla="*/ 7131236 w 10224000"/>
              <a:gd name="connsiteY23" fmla="*/ 1008000 h 1008000"/>
              <a:gd name="connsiteX24" fmla="*/ 6594478 w 10224000"/>
              <a:gd name="connsiteY24" fmla="*/ 1008000 h 1008000"/>
              <a:gd name="connsiteX25" fmla="*/ 5853237 w 10224000"/>
              <a:gd name="connsiteY25" fmla="*/ 1008000 h 1008000"/>
              <a:gd name="connsiteX26" fmla="*/ 5214237 w 10224000"/>
              <a:gd name="connsiteY26" fmla="*/ 1008000 h 1008000"/>
              <a:gd name="connsiteX27" fmla="*/ 4881959 w 10224000"/>
              <a:gd name="connsiteY27" fmla="*/ 1008000 h 1008000"/>
              <a:gd name="connsiteX28" fmla="*/ 4345198 w 10224000"/>
              <a:gd name="connsiteY28" fmla="*/ 1008000 h 1008000"/>
              <a:gd name="connsiteX29" fmla="*/ 3603956 w 10224000"/>
              <a:gd name="connsiteY29" fmla="*/ 1008000 h 1008000"/>
              <a:gd name="connsiteX30" fmla="*/ 3169437 w 10224000"/>
              <a:gd name="connsiteY30" fmla="*/ 1008000 h 1008000"/>
              <a:gd name="connsiteX31" fmla="*/ 2325957 w 10224000"/>
              <a:gd name="connsiteY31" fmla="*/ 1008000 h 1008000"/>
              <a:gd name="connsiteX32" fmla="*/ 1482478 w 10224000"/>
              <a:gd name="connsiteY32" fmla="*/ 1008000 h 1008000"/>
              <a:gd name="connsiteX33" fmla="*/ 843479 w 10224000"/>
              <a:gd name="connsiteY33" fmla="*/ 1008000 h 1008000"/>
              <a:gd name="connsiteX34" fmla="*/ 0 w 10224000"/>
              <a:gd name="connsiteY34" fmla="*/ 1008000 h 1008000"/>
              <a:gd name="connsiteX35" fmla="*/ 0 w 10224000"/>
              <a:gd name="connsiteY35" fmla="*/ 504000 h 1008000"/>
              <a:gd name="connsiteX36" fmla="*/ 0 w 10224000"/>
              <a:gd name="connsiteY36" fmla="*/ 0 h 1008000"/>
              <a:gd name="connsiteX0" fmla="*/ 0 w 10224000"/>
              <a:gd name="connsiteY0" fmla="*/ 0 h 1008000"/>
              <a:gd name="connsiteX1" fmla="*/ 332278 w 10224000"/>
              <a:gd name="connsiteY1" fmla="*/ 0 h 1008000"/>
              <a:gd name="connsiteX2" fmla="*/ 664559 w 10224000"/>
              <a:gd name="connsiteY2" fmla="*/ 0 h 1008000"/>
              <a:gd name="connsiteX3" fmla="*/ 996837 w 10224000"/>
              <a:gd name="connsiteY3" fmla="*/ 0 h 1008000"/>
              <a:gd name="connsiteX4" fmla="*/ 1840317 w 10224000"/>
              <a:gd name="connsiteY4" fmla="*/ 0 h 1008000"/>
              <a:gd name="connsiteX5" fmla="*/ 2479316 w 10224000"/>
              <a:gd name="connsiteY5" fmla="*/ 0 h 1008000"/>
              <a:gd name="connsiteX6" fmla="*/ 2811598 w 10224000"/>
              <a:gd name="connsiteY6" fmla="*/ 0 h 1008000"/>
              <a:gd name="connsiteX7" fmla="*/ 3450598 w 10224000"/>
              <a:gd name="connsiteY7" fmla="*/ 0 h 1008000"/>
              <a:gd name="connsiteX8" fmla="*/ 4294077 w 10224000"/>
              <a:gd name="connsiteY8" fmla="*/ 0 h 1008000"/>
              <a:gd name="connsiteX9" fmla="*/ 4830838 w 10224000"/>
              <a:gd name="connsiteY9" fmla="*/ 0 h 1008000"/>
              <a:gd name="connsiteX10" fmla="*/ 5367596 w 10224000"/>
              <a:gd name="connsiteY10" fmla="*/ 0 h 1008000"/>
              <a:gd name="connsiteX11" fmla="*/ 6006596 w 10224000"/>
              <a:gd name="connsiteY11" fmla="*/ 0 h 1008000"/>
              <a:gd name="connsiteX12" fmla="*/ 6747837 w 10224000"/>
              <a:gd name="connsiteY12" fmla="*/ 0 h 1008000"/>
              <a:gd name="connsiteX13" fmla="*/ 7489078 w 10224000"/>
              <a:gd name="connsiteY13" fmla="*/ 0 h 1008000"/>
              <a:gd name="connsiteX14" fmla="*/ 8230316 w 10224000"/>
              <a:gd name="connsiteY14" fmla="*/ 0 h 1008000"/>
              <a:gd name="connsiteX15" fmla="*/ 9073799 w 10224000"/>
              <a:gd name="connsiteY15" fmla="*/ 0 h 1008000"/>
              <a:gd name="connsiteX16" fmla="*/ 10224000 w 10224000"/>
              <a:gd name="connsiteY16" fmla="*/ 0 h 1008000"/>
              <a:gd name="connsiteX17" fmla="*/ 10224000 w 10224000"/>
              <a:gd name="connsiteY17" fmla="*/ 514080 h 1008000"/>
              <a:gd name="connsiteX18" fmla="*/ 10224000 w 10224000"/>
              <a:gd name="connsiteY18" fmla="*/ 1008000 h 1008000"/>
              <a:gd name="connsiteX19" fmla="*/ 9380516 w 10224000"/>
              <a:gd name="connsiteY19" fmla="*/ 1008000 h 1008000"/>
              <a:gd name="connsiteX20" fmla="*/ 8741517 w 10224000"/>
              <a:gd name="connsiteY20" fmla="*/ 1008000 h 1008000"/>
              <a:gd name="connsiteX21" fmla="*/ 8204759 w 10224000"/>
              <a:gd name="connsiteY21" fmla="*/ 1008000 h 1008000"/>
              <a:gd name="connsiteX22" fmla="*/ 7667998 w 10224000"/>
              <a:gd name="connsiteY22" fmla="*/ 1008000 h 1008000"/>
              <a:gd name="connsiteX23" fmla="*/ 7131236 w 10224000"/>
              <a:gd name="connsiteY23" fmla="*/ 1008000 h 1008000"/>
              <a:gd name="connsiteX24" fmla="*/ 6594478 w 10224000"/>
              <a:gd name="connsiteY24" fmla="*/ 1008000 h 1008000"/>
              <a:gd name="connsiteX25" fmla="*/ 5853237 w 10224000"/>
              <a:gd name="connsiteY25" fmla="*/ 1008000 h 1008000"/>
              <a:gd name="connsiteX26" fmla="*/ 5214237 w 10224000"/>
              <a:gd name="connsiteY26" fmla="*/ 1008000 h 1008000"/>
              <a:gd name="connsiteX27" fmla="*/ 4881959 w 10224000"/>
              <a:gd name="connsiteY27" fmla="*/ 1008000 h 1008000"/>
              <a:gd name="connsiteX28" fmla="*/ 4345198 w 10224000"/>
              <a:gd name="connsiteY28" fmla="*/ 1008000 h 1008000"/>
              <a:gd name="connsiteX29" fmla="*/ 3603956 w 10224000"/>
              <a:gd name="connsiteY29" fmla="*/ 1008000 h 1008000"/>
              <a:gd name="connsiteX30" fmla="*/ 3169437 w 10224000"/>
              <a:gd name="connsiteY30" fmla="*/ 1008000 h 1008000"/>
              <a:gd name="connsiteX31" fmla="*/ 2325957 w 10224000"/>
              <a:gd name="connsiteY31" fmla="*/ 1008000 h 1008000"/>
              <a:gd name="connsiteX32" fmla="*/ 1482478 w 10224000"/>
              <a:gd name="connsiteY32" fmla="*/ 1008000 h 1008000"/>
              <a:gd name="connsiteX33" fmla="*/ 843479 w 10224000"/>
              <a:gd name="connsiteY33" fmla="*/ 1008000 h 1008000"/>
              <a:gd name="connsiteX34" fmla="*/ 0 w 10224000"/>
              <a:gd name="connsiteY34" fmla="*/ 1008000 h 1008000"/>
              <a:gd name="connsiteX35" fmla="*/ 0 w 10224000"/>
              <a:gd name="connsiteY35" fmla="*/ 504000 h 1008000"/>
              <a:gd name="connsiteX36" fmla="*/ 0 w 10224000"/>
              <a:gd name="connsiteY36" fmla="*/ 0 h 10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224000" h="1008000" fill="none" extrusionOk="0">
                <a:moveTo>
                  <a:pt x="0" y="0"/>
                </a:moveTo>
                <a:cubicBezTo>
                  <a:pt x="76387" y="-27045"/>
                  <a:pt x="215359" y="-7507"/>
                  <a:pt x="332278" y="0"/>
                </a:cubicBezTo>
                <a:cubicBezTo>
                  <a:pt x="501383" y="-7059"/>
                  <a:pt x="555734" y="14734"/>
                  <a:pt x="664559" y="0"/>
                </a:cubicBezTo>
                <a:cubicBezTo>
                  <a:pt x="797748" y="1906"/>
                  <a:pt x="852279" y="-22598"/>
                  <a:pt x="996837" y="0"/>
                </a:cubicBezTo>
                <a:cubicBezTo>
                  <a:pt x="1150552" y="-106564"/>
                  <a:pt x="1520608" y="-109737"/>
                  <a:pt x="1840317" y="0"/>
                </a:cubicBezTo>
                <a:cubicBezTo>
                  <a:pt x="2219828" y="7"/>
                  <a:pt x="2392631" y="-55063"/>
                  <a:pt x="2479316" y="0"/>
                </a:cubicBezTo>
                <a:cubicBezTo>
                  <a:pt x="2641719" y="-3386"/>
                  <a:pt x="2727610" y="-21493"/>
                  <a:pt x="2811598" y="0"/>
                </a:cubicBezTo>
                <a:cubicBezTo>
                  <a:pt x="2966857" y="-65578"/>
                  <a:pt x="3333974" y="-3886"/>
                  <a:pt x="3450598" y="0"/>
                </a:cubicBezTo>
                <a:cubicBezTo>
                  <a:pt x="3544829" y="121136"/>
                  <a:pt x="3818395" y="-93610"/>
                  <a:pt x="4294077" y="0"/>
                </a:cubicBezTo>
                <a:cubicBezTo>
                  <a:pt x="4633837" y="19546"/>
                  <a:pt x="4556135" y="6393"/>
                  <a:pt x="4830838" y="0"/>
                </a:cubicBezTo>
                <a:cubicBezTo>
                  <a:pt x="5072120" y="6007"/>
                  <a:pt x="5106677" y="-20590"/>
                  <a:pt x="5367596" y="0"/>
                </a:cubicBezTo>
                <a:cubicBezTo>
                  <a:pt x="5564779" y="17751"/>
                  <a:pt x="5823522" y="33795"/>
                  <a:pt x="6006596" y="0"/>
                </a:cubicBezTo>
                <a:cubicBezTo>
                  <a:pt x="6118440" y="-25267"/>
                  <a:pt x="6505565" y="-17481"/>
                  <a:pt x="6747837" y="0"/>
                </a:cubicBezTo>
                <a:cubicBezTo>
                  <a:pt x="7044986" y="1353"/>
                  <a:pt x="7111851" y="-18732"/>
                  <a:pt x="7489078" y="0"/>
                </a:cubicBezTo>
                <a:cubicBezTo>
                  <a:pt x="7796709" y="15797"/>
                  <a:pt x="7882523" y="-21520"/>
                  <a:pt x="8230316" y="0"/>
                </a:cubicBezTo>
                <a:cubicBezTo>
                  <a:pt x="8599530" y="31096"/>
                  <a:pt x="8744269" y="37486"/>
                  <a:pt x="9073799" y="0"/>
                </a:cubicBezTo>
                <a:cubicBezTo>
                  <a:pt x="9270041" y="54902"/>
                  <a:pt x="9973932" y="44160"/>
                  <a:pt x="10224000" y="0"/>
                </a:cubicBezTo>
                <a:cubicBezTo>
                  <a:pt x="10118319" y="201370"/>
                  <a:pt x="10208049" y="245220"/>
                  <a:pt x="10224000" y="514080"/>
                </a:cubicBezTo>
                <a:cubicBezTo>
                  <a:pt x="10251237" y="718603"/>
                  <a:pt x="10312457" y="801504"/>
                  <a:pt x="10224000" y="1008000"/>
                </a:cubicBezTo>
                <a:cubicBezTo>
                  <a:pt x="9913834" y="976383"/>
                  <a:pt x="9621610" y="951471"/>
                  <a:pt x="9380516" y="1008000"/>
                </a:cubicBezTo>
                <a:cubicBezTo>
                  <a:pt x="9187284" y="1069247"/>
                  <a:pt x="8991461" y="990733"/>
                  <a:pt x="8741517" y="1008000"/>
                </a:cubicBezTo>
                <a:cubicBezTo>
                  <a:pt x="8582227" y="1007550"/>
                  <a:pt x="8347028" y="969012"/>
                  <a:pt x="8204759" y="1008000"/>
                </a:cubicBezTo>
                <a:cubicBezTo>
                  <a:pt x="7918182" y="1022075"/>
                  <a:pt x="7875974" y="1057051"/>
                  <a:pt x="7667998" y="1008000"/>
                </a:cubicBezTo>
                <a:cubicBezTo>
                  <a:pt x="7475787" y="1022243"/>
                  <a:pt x="7376330" y="938531"/>
                  <a:pt x="7131236" y="1008000"/>
                </a:cubicBezTo>
                <a:cubicBezTo>
                  <a:pt x="7048188" y="970250"/>
                  <a:pt x="6849498" y="1000287"/>
                  <a:pt x="6594478" y="1008000"/>
                </a:cubicBezTo>
                <a:cubicBezTo>
                  <a:pt x="6493042" y="970275"/>
                  <a:pt x="6153360" y="972978"/>
                  <a:pt x="5853237" y="1008000"/>
                </a:cubicBezTo>
                <a:cubicBezTo>
                  <a:pt x="5680542" y="1062067"/>
                  <a:pt x="5348565" y="1019690"/>
                  <a:pt x="5214237" y="1008000"/>
                </a:cubicBezTo>
                <a:cubicBezTo>
                  <a:pt x="5048961" y="1029221"/>
                  <a:pt x="5003266" y="1003642"/>
                  <a:pt x="4881959" y="1008000"/>
                </a:cubicBezTo>
                <a:cubicBezTo>
                  <a:pt x="4844950" y="938275"/>
                  <a:pt x="4683832" y="985558"/>
                  <a:pt x="4345198" y="1008000"/>
                </a:cubicBezTo>
                <a:cubicBezTo>
                  <a:pt x="4226904" y="1081550"/>
                  <a:pt x="3982755" y="969119"/>
                  <a:pt x="3603956" y="1008000"/>
                </a:cubicBezTo>
                <a:cubicBezTo>
                  <a:pt x="3321570" y="1017566"/>
                  <a:pt x="3299977" y="1011817"/>
                  <a:pt x="3169437" y="1008000"/>
                </a:cubicBezTo>
                <a:cubicBezTo>
                  <a:pt x="3227194" y="1024688"/>
                  <a:pt x="2873082" y="968898"/>
                  <a:pt x="2325957" y="1008000"/>
                </a:cubicBezTo>
                <a:cubicBezTo>
                  <a:pt x="2053781" y="1008423"/>
                  <a:pt x="1758686" y="904302"/>
                  <a:pt x="1482478" y="1008000"/>
                </a:cubicBezTo>
                <a:cubicBezTo>
                  <a:pt x="1188992" y="975064"/>
                  <a:pt x="999588" y="1027201"/>
                  <a:pt x="843479" y="1008000"/>
                </a:cubicBezTo>
                <a:cubicBezTo>
                  <a:pt x="545777" y="963098"/>
                  <a:pt x="185121" y="891186"/>
                  <a:pt x="0" y="1008000"/>
                </a:cubicBezTo>
                <a:cubicBezTo>
                  <a:pt x="-47783" y="762164"/>
                  <a:pt x="-1771" y="745731"/>
                  <a:pt x="0" y="504000"/>
                </a:cubicBezTo>
                <a:cubicBezTo>
                  <a:pt x="55458" y="287668"/>
                  <a:pt x="74838" y="197773"/>
                  <a:pt x="0" y="0"/>
                </a:cubicBezTo>
                <a:close/>
              </a:path>
              <a:path w="10224000" h="1008000" stroke="0" extrusionOk="0">
                <a:moveTo>
                  <a:pt x="0" y="0"/>
                </a:moveTo>
                <a:cubicBezTo>
                  <a:pt x="291479" y="47371"/>
                  <a:pt x="405377" y="46221"/>
                  <a:pt x="536757" y="0"/>
                </a:cubicBezTo>
                <a:cubicBezTo>
                  <a:pt x="694766" y="5461"/>
                  <a:pt x="796346" y="-32245"/>
                  <a:pt x="869039" y="0"/>
                </a:cubicBezTo>
                <a:cubicBezTo>
                  <a:pt x="855266" y="-36130"/>
                  <a:pt x="1480783" y="-2275"/>
                  <a:pt x="1712518" y="0"/>
                </a:cubicBezTo>
                <a:cubicBezTo>
                  <a:pt x="1918627" y="82769"/>
                  <a:pt x="2138354" y="36772"/>
                  <a:pt x="2249276" y="0"/>
                </a:cubicBezTo>
                <a:cubicBezTo>
                  <a:pt x="2453934" y="-48508"/>
                  <a:pt x="2698651" y="-42001"/>
                  <a:pt x="2786038" y="0"/>
                </a:cubicBezTo>
                <a:cubicBezTo>
                  <a:pt x="3069506" y="40634"/>
                  <a:pt x="3185233" y="131172"/>
                  <a:pt x="3629517" y="0"/>
                </a:cubicBezTo>
                <a:cubicBezTo>
                  <a:pt x="3869151" y="-11055"/>
                  <a:pt x="3942287" y="-11355"/>
                  <a:pt x="4064037" y="0"/>
                </a:cubicBezTo>
                <a:cubicBezTo>
                  <a:pt x="4290698" y="-26912"/>
                  <a:pt x="4398193" y="24309"/>
                  <a:pt x="4907516" y="0"/>
                </a:cubicBezTo>
                <a:cubicBezTo>
                  <a:pt x="5309106" y="12281"/>
                  <a:pt x="5443543" y="-10026"/>
                  <a:pt x="5750999" y="0"/>
                </a:cubicBezTo>
                <a:cubicBezTo>
                  <a:pt x="5987747" y="42127"/>
                  <a:pt x="6222089" y="18398"/>
                  <a:pt x="6389999" y="0"/>
                </a:cubicBezTo>
                <a:cubicBezTo>
                  <a:pt x="6403614" y="72309"/>
                  <a:pt x="6990490" y="110670"/>
                  <a:pt x="7233478" y="0"/>
                </a:cubicBezTo>
                <a:cubicBezTo>
                  <a:pt x="7316792" y="-35585"/>
                  <a:pt x="7608362" y="30371"/>
                  <a:pt x="7770235" y="0"/>
                </a:cubicBezTo>
                <a:cubicBezTo>
                  <a:pt x="7888980" y="-89077"/>
                  <a:pt x="7965550" y="-8104"/>
                  <a:pt x="8306997" y="0"/>
                </a:cubicBezTo>
                <a:cubicBezTo>
                  <a:pt x="8607666" y="81240"/>
                  <a:pt x="8870685" y="39577"/>
                  <a:pt x="9048238" y="0"/>
                </a:cubicBezTo>
                <a:cubicBezTo>
                  <a:pt x="9335508" y="-13562"/>
                  <a:pt x="9416773" y="40903"/>
                  <a:pt x="9584996" y="0"/>
                </a:cubicBezTo>
                <a:cubicBezTo>
                  <a:pt x="9822051" y="24938"/>
                  <a:pt x="10023847" y="1198"/>
                  <a:pt x="10224000" y="0"/>
                </a:cubicBezTo>
                <a:cubicBezTo>
                  <a:pt x="10151770" y="171884"/>
                  <a:pt x="10381275" y="293406"/>
                  <a:pt x="10224000" y="524159"/>
                </a:cubicBezTo>
                <a:cubicBezTo>
                  <a:pt x="10277065" y="788430"/>
                  <a:pt x="10268874" y="846861"/>
                  <a:pt x="10224000" y="1008000"/>
                </a:cubicBezTo>
                <a:cubicBezTo>
                  <a:pt x="10049617" y="1092413"/>
                  <a:pt x="9857898" y="1012681"/>
                  <a:pt x="9482758" y="1008000"/>
                </a:cubicBezTo>
                <a:cubicBezTo>
                  <a:pt x="9270871" y="1035240"/>
                  <a:pt x="9266184" y="997844"/>
                  <a:pt x="9048238" y="1008000"/>
                </a:cubicBezTo>
                <a:cubicBezTo>
                  <a:pt x="9029267" y="956922"/>
                  <a:pt x="8613940" y="872077"/>
                  <a:pt x="8204759" y="1008000"/>
                </a:cubicBezTo>
                <a:cubicBezTo>
                  <a:pt x="7920224" y="1007912"/>
                  <a:pt x="7865878" y="1009881"/>
                  <a:pt x="7565756" y="1008000"/>
                </a:cubicBezTo>
                <a:cubicBezTo>
                  <a:pt x="7315835" y="1020451"/>
                  <a:pt x="7322812" y="1021546"/>
                  <a:pt x="7131236" y="1008000"/>
                </a:cubicBezTo>
                <a:cubicBezTo>
                  <a:pt x="6906307" y="942973"/>
                  <a:pt x="6630958" y="952630"/>
                  <a:pt x="6492236" y="1008000"/>
                </a:cubicBezTo>
                <a:cubicBezTo>
                  <a:pt x="6371015" y="1024433"/>
                  <a:pt x="6318324" y="983005"/>
                  <a:pt x="6159958" y="1008000"/>
                </a:cubicBezTo>
                <a:cubicBezTo>
                  <a:pt x="5996972" y="1007093"/>
                  <a:pt x="5882352" y="997929"/>
                  <a:pt x="5827676" y="1008000"/>
                </a:cubicBezTo>
                <a:cubicBezTo>
                  <a:pt x="5682622" y="940526"/>
                  <a:pt x="5452776" y="1041847"/>
                  <a:pt x="5188677" y="1008000"/>
                </a:cubicBezTo>
                <a:cubicBezTo>
                  <a:pt x="4901765" y="1026313"/>
                  <a:pt x="4932067" y="1032633"/>
                  <a:pt x="4754157" y="1008000"/>
                </a:cubicBezTo>
                <a:cubicBezTo>
                  <a:pt x="4512571" y="1011468"/>
                  <a:pt x="4303652" y="991761"/>
                  <a:pt x="4012916" y="1008000"/>
                </a:cubicBezTo>
                <a:cubicBezTo>
                  <a:pt x="3847113" y="993960"/>
                  <a:pt x="3687913" y="979483"/>
                  <a:pt x="3578396" y="1008000"/>
                </a:cubicBezTo>
                <a:cubicBezTo>
                  <a:pt x="3387704" y="995379"/>
                  <a:pt x="2943878" y="1026213"/>
                  <a:pt x="2837159" y="1008000"/>
                </a:cubicBezTo>
                <a:cubicBezTo>
                  <a:pt x="2669046" y="984935"/>
                  <a:pt x="2683590" y="1023296"/>
                  <a:pt x="2504877" y="1008000"/>
                </a:cubicBezTo>
                <a:cubicBezTo>
                  <a:pt x="2288021" y="1090159"/>
                  <a:pt x="2121263" y="943109"/>
                  <a:pt x="1763639" y="1008000"/>
                </a:cubicBezTo>
                <a:cubicBezTo>
                  <a:pt x="1425402" y="1012859"/>
                  <a:pt x="1533197" y="957076"/>
                  <a:pt x="1329119" y="1008000"/>
                </a:cubicBezTo>
                <a:cubicBezTo>
                  <a:pt x="1142324" y="1020540"/>
                  <a:pt x="1152272" y="1021500"/>
                  <a:pt x="996837" y="1008000"/>
                </a:cubicBezTo>
                <a:cubicBezTo>
                  <a:pt x="900976" y="987970"/>
                  <a:pt x="740754" y="1017590"/>
                  <a:pt x="562318" y="1008000"/>
                </a:cubicBezTo>
                <a:cubicBezTo>
                  <a:pt x="437262" y="1035222"/>
                  <a:pt x="174391" y="1003494"/>
                  <a:pt x="0" y="1008000"/>
                </a:cubicBezTo>
                <a:cubicBezTo>
                  <a:pt x="-76406" y="831831"/>
                  <a:pt x="122440" y="650964"/>
                  <a:pt x="0" y="524159"/>
                </a:cubicBezTo>
                <a:cubicBezTo>
                  <a:pt x="-40651" y="382301"/>
                  <a:pt x="198122" y="186763"/>
                  <a:pt x="0" y="0"/>
                </a:cubicBezTo>
                <a:close/>
              </a:path>
              <a:path w="10224000" h="1008000" fill="none" stroke="0" extrusionOk="0">
                <a:moveTo>
                  <a:pt x="0" y="0"/>
                </a:moveTo>
                <a:cubicBezTo>
                  <a:pt x="118469" y="259"/>
                  <a:pt x="149568" y="449"/>
                  <a:pt x="332278" y="0"/>
                </a:cubicBezTo>
                <a:cubicBezTo>
                  <a:pt x="507736" y="-11610"/>
                  <a:pt x="519222" y="7008"/>
                  <a:pt x="664559" y="0"/>
                </a:cubicBezTo>
                <a:cubicBezTo>
                  <a:pt x="725273" y="-30870"/>
                  <a:pt x="848787" y="-2041"/>
                  <a:pt x="996837" y="0"/>
                </a:cubicBezTo>
                <a:cubicBezTo>
                  <a:pt x="1102034" y="-129118"/>
                  <a:pt x="1356871" y="111195"/>
                  <a:pt x="1840317" y="0"/>
                </a:cubicBezTo>
                <a:cubicBezTo>
                  <a:pt x="2234167" y="39552"/>
                  <a:pt x="2373391" y="-9420"/>
                  <a:pt x="2479316" y="0"/>
                </a:cubicBezTo>
                <a:cubicBezTo>
                  <a:pt x="2599458" y="26464"/>
                  <a:pt x="2675210" y="-32982"/>
                  <a:pt x="2811598" y="0"/>
                </a:cubicBezTo>
                <a:cubicBezTo>
                  <a:pt x="3006739" y="-11432"/>
                  <a:pt x="3222658" y="9837"/>
                  <a:pt x="3450598" y="0"/>
                </a:cubicBezTo>
                <a:cubicBezTo>
                  <a:pt x="3697239" y="-46484"/>
                  <a:pt x="4121868" y="-35102"/>
                  <a:pt x="4294077" y="0"/>
                </a:cubicBezTo>
                <a:cubicBezTo>
                  <a:pt x="4546624" y="-19783"/>
                  <a:pt x="4718008" y="2445"/>
                  <a:pt x="4830838" y="0"/>
                </a:cubicBezTo>
                <a:cubicBezTo>
                  <a:pt x="5098024" y="4137"/>
                  <a:pt x="5090195" y="-7451"/>
                  <a:pt x="5367596" y="0"/>
                </a:cubicBezTo>
                <a:cubicBezTo>
                  <a:pt x="5659747" y="-6455"/>
                  <a:pt x="5853179" y="-28596"/>
                  <a:pt x="6006596" y="0"/>
                </a:cubicBezTo>
                <a:cubicBezTo>
                  <a:pt x="6230822" y="60096"/>
                  <a:pt x="6393086" y="-3612"/>
                  <a:pt x="6747837" y="0"/>
                </a:cubicBezTo>
                <a:cubicBezTo>
                  <a:pt x="7102840" y="31353"/>
                  <a:pt x="7153288" y="-10447"/>
                  <a:pt x="7489078" y="0"/>
                </a:cubicBezTo>
                <a:cubicBezTo>
                  <a:pt x="7841831" y="19881"/>
                  <a:pt x="7865406" y="2852"/>
                  <a:pt x="8230316" y="0"/>
                </a:cubicBezTo>
                <a:cubicBezTo>
                  <a:pt x="8636234" y="-23951"/>
                  <a:pt x="8796990" y="-20544"/>
                  <a:pt x="9073799" y="0"/>
                </a:cubicBezTo>
                <a:cubicBezTo>
                  <a:pt x="9421997" y="88816"/>
                  <a:pt x="9864993" y="36922"/>
                  <a:pt x="10224000" y="0"/>
                </a:cubicBezTo>
                <a:cubicBezTo>
                  <a:pt x="10236379" y="216275"/>
                  <a:pt x="10181851" y="256990"/>
                  <a:pt x="10224000" y="514080"/>
                </a:cubicBezTo>
                <a:cubicBezTo>
                  <a:pt x="10262741" y="766412"/>
                  <a:pt x="10222241" y="853028"/>
                  <a:pt x="10224000" y="1008000"/>
                </a:cubicBezTo>
                <a:cubicBezTo>
                  <a:pt x="9809039" y="1045037"/>
                  <a:pt x="9525099" y="1054531"/>
                  <a:pt x="9380516" y="1008000"/>
                </a:cubicBezTo>
                <a:cubicBezTo>
                  <a:pt x="9167847" y="990014"/>
                  <a:pt x="8946958" y="991845"/>
                  <a:pt x="8741517" y="1008000"/>
                </a:cubicBezTo>
                <a:cubicBezTo>
                  <a:pt x="8508391" y="994181"/>
                  <a:pt x="8430750" y="1006592"/>
                  <a:pt x="8204759" y="1008000"/>
                </a:cubicBezTo>
                <a:cubicBezTo>
                  <a:pt x="7974449" y="982825"/>
                  <a:pt x="7830370" y="1046283"/>
                  <a:pt x="7667998" y="1008000"/>
                </a:cubicBezTo>
                <a:cubicBezTo>
                  <a:pt x="7586427" y="947927"/>
                  <a:pt x="7349371" y="988983"/>
                  <a:pt x="7131236" y="1008000"/>
                </a:cubicBezTo>
                <a:cubicBezTo>
                  <a:pt x="6960127" y="1026686"/>
                  <a:pt x="6770126" y="1021212"/>
                  <a:pt x="6594478" y="1008000"/>
                </a:cubicBezTo>
                <a:cubicBezTo>
                  <a:pt x="6450336" y="987573"/>
                  <a:pt x="6056427" y="1072762"/>
                  <a:pt x="5853237" y="1008000"/>
                </a:cubicBezTo>
                <a:cubicBezTo>
                  <a:pt x="5546536" y="1102963"/>
                  <a:pt x="5347593" y="1023495"/>
                  <a:pt x="5214237" y="1008000"/>
                </a:cubicBezTo>
                <a:cubicBezTo>
                  <a:pt x="5073728" y="1048082"/>
                  <a:pt x="4961938" y="1010175"/>
                  <a:pt x="4881959" y="1008000"/>
                </a:cubicBezTo>
                <a:cubicBezTo>
                  <a:pt x="4713026" y="1052788"/>
                  <a:pt x="4648092" y="916201"/>
                  <a:pt x="4345198" y="1008000"/>
                </a:cubicBezTo>
                <a:cubicBezTo>
                  <a:pt x="4094398" y="984565"/>
                  <a:pt x="3853141" y="968911"/>
                  <a:pt x="3603956" y="1008000"/>
                </a:cubicBezTo>
                <a:cubicBezTo>
                  <a:pt x="3306331" y="1027744"/>
                  <a:pt x="3283192" y="1023307"/>
                  <a:pt x="3169437" y="1008000"/>
                </a:cubicBezTo>
                <a:cubicBezTo>
                  <a:pt x="2932109" y="1096175"/>
                  <a:pt x="2751127" y="1051005"/>
                  <a:pt x="2325957" y="1008000"/>
                </a:cubicBezTo>
                <a:cubicBezTo>
                  <a:pt x="1867916" y="969842"/>
                  <a:pt x="1763118" y="972724"/>
                  <a:pt x="1482478" y="1008000"/>
                </a:cubicBezTo>
                <a:cubicBezTo>
                  <a:pt x="1160573" y="978793"/>
                  <a:pt x="1070456" y="992168"/>
                  <a:pt x="843479" y="1008000"/>
                </a:cubicBezTo>
                <a:cubicBezTo>
                  <a:pt x="705636" y="1061789"/>
                  <a:pt x="166358" y="1013918"/>
                  <a:pt x="0" y="1008000"/>
                </a:cubicBezTo>
                <a:cubicBezTo>
                  <a:pt x="-38823" y="777391"/>
                  <a:pt x="37063" y="717018"/>
                  <a:pt x="0" y="504000"/>
                </a:cubicBezTo>
                <a:cubicBezTo>
                  <a:pt x="-155751" y="292560"/>
                  <a:pt x="123439" y="182895"/>
                  <a:pt x="0" y="0"/>
                </a:cubicBezTo>
                <a:close/>
              </a:path>
              <a:path w="10224000" h="1008000" fill="none" stroke="0" extrusionOk="0">
                <a:moveTo>
                  <a:pt x="0" y="0"/>
                </a:moveTo>
                <a:cubicBezTo>
                  <a:pt x="121421" y="593"/>
                  <a:pt x="190126" y="13432"/>
                  <a:pt x="332278" y="0"/>
                </a:cubicBezTo>
                <a:cubicBezTo>
                  <a:pt x="495011" y="-8038"/>
                  <a:pt x="479576" y="5937"/>
                  <a:pt x="664559" y="0"/>
                </a:cubicBezTo>
                <a:cubicBezTo>
                  <a:pt x="821163" y="16716"/>
                  <a:pt x="864000" y="-15723"/>
                  <a:pt x="996837" y="0"/>
                </a:cubicBezTo>
                <a:cubicBezTo>
                  <a:pt x="1122544" y="64961"/>
                  <a:pt x="1603979" y="69737"/>
                  <a:pt x="1840317" y="0"/>
                </a:cubicBezTo>
                <a:cubicBezTo>
                  <a:pt x="2309927" y="-8716"/>
                  <a:pt x="2373687" y="-36245"/>
                  <a:pt x="2479316" y="0"/>
                </a:cubicBezTo>
                <a:cubicBezTo>
                  <a:pt x="2589907" y="4661"/>
                  <a:pt x="2686361" y="-3229"/>
                  <a:pt x="2811598" y="0"/>
                </a:cubicBezTo>
                <a:cubicBezTo>
                  <a:pt x="2995859" y="-23080"/>
                  <a:pt x="3324398" y="-160"/>
                  <a:pt x="3450598" y="0"/>
                </a:cubicBezTo>
                <a:cubicBezTo>
                  <a:pt x="3567476" y="8143"/>
                  <a:pt x="3974774" y="22911"/>
                  <a:pt x="4294077" y="0"/>
                </a:cubicBezTo>
                <a:cubicBezTo>
                  <a:pt x="4606980" y="10821"/>
                  <a:pt x="4574330" y="8579"/>
                  <a:pt x="4830838" y="0"/>
                </a:cubicBezTo>
                <a:cubicBezTo>
                  <a:pt x="5087007" y="10477"/>
                  <a:pt x="5102794" y="-12638"/>
                  <a:pt x="5367596" y="0"/>
                </a:cubicBezTo>
                <a:cubicBezTo>
                  <a:pt x="5634799" y="56045"/>
                  <a:pt x="5844980" y="-8664"/>
                  <a:pt x="6006596" y="0"/>
                </a:cubicBezTo>
                <a:cubicBezTo>
                  <a:pt x="6185161" y="-16850"/>
                  <a:pt x="6336467" y="-50549"/>
                  <a:pt x="6747837" y="0"/>
                </a:cubicBezTo>
                <a:cubicBezTo>
                  <a:pt x="7112507" y="13143"/>
                  <a:pt x="7114433" y="-36445"/>
                  <a:pt x="7489078" y="0"/>
                </a:cubicBezTo>
                <a:cubicBezTo>
                  <a:pt x="7780339" y="31719"/>
                  <a:pt x="7895264" y="17166"/>
                  <a:pt x="8230316" y="0"/>
                </a:cubicBezTo>
                <a:cubicBezTo>
                  <a:pt x="8637684" y="-14668"/>
                  <a:pt x="8767664" y="-24359"/>
                  <a:pt x="9073799" y="0"/>
                </a:cubicBezTo>
                <a:cubicBezTo>
                  <a:pt x="9489993" y="65716"/>
                  <a:pt x="9921486" y="-1225"/>
                  <a:pt x="10224000" y="0"/>
                </a:cubicBezTo>
                <a:cubicBezTo>
                  <a:pt x="10144343" y="220474"/>
                  <a:pt x="10154750" y="268844"/>
                  <a:pt x="10224000" y="514080"/>
                </a:cubicBezTo>
                <a:cubicBezTo>
                  <a:pt x="10314286" y="744763"/>
                  <a:pt x="10205212" y="896451"/>
                  <a:pt x="10224000" y="1008000"/>
                </a:cubicBezTo>
                <a:cubicBezTo>
                  <a:pt x="9858560" y="1045869"/>
                  <a:pt x="9577821" y="960700"/>
                  <a:pt x="9380516" y="1008000"/>
                </a:cubicBezTo>
                <a:cubicBezTo>
                  <a:pt x="9161647" y="980074"/>
                  <a:pt x="8854997" y="1021555"/>
                  <a:pt x="8741517" y="1008000"/>
                </a:cubicBezTo>
                <a:cubicBezTo>
                  <a:pt x="8543811" y="987869"/>
                  <a:pt x="8343147" y="1057826"/>
                  <a:pt x="8204759" y="1008000"/>
                </a:cubicBezTo>
                <a:cubicBezTo>
                  <a:pt x="8018466" y="1007006"/>
                  <a:pt x="7802288" y="1016160"/>
                  <a:pt x="7667998" y="1008000"/>
                </a:cubicBezTo>
                <a:cubicBezTo>
                  <a:pt x="7456998" y="973566"/>
                  <a:pt x="7245031" y="937954"/>
                  <a:pt x="7131236" y="1008000"/>
                </a:cubicBezTo>
                <a:cubicBezTo>
                  <a:pt x="7065033" y="1042764"/>
                  <a:pt x="6698007" y="974518"/>
                  <a:pt x="6594478" y="1008000"/>
                </a:cubicBezTo>
                <a:cubicBezTo>
                  <a:pt x="6412713" y="997153"/>
                  <a:pt x="6013225" y="939408"/>
                  <a:pt x="5853237" y="1008000"/>
                </a:cubicBezTo>
                <a:cubicBezTo>
                  <a:pt x="5694717" y="1073197"/>
                  <a:pt x="5428895" y="966932"/>
                  <a:pt x="5214237" y="1008000"/>
                </a:cubicBezTo>
                <a:cubicBezTo>
                  <a:pt x="5045459" y="1034460"/>
                  <a:pt x="4981481" y="1006944"/>
                  <a:pt x="4881959" y="1008000"/>
                </a:cubicBezTo>
                <a:cubicBezTo>
                  <a:pt x="4704378" y="1029319"/>
                  <a:pt x="4532629" y="1055777"/>
                  <a:pt x="4345198" y="1008000"/>
                </a:cubicBezTo>
                <a:cubicBezTo>
                  <a:pt x="4222360" y="928574"/>
                  <a:pt x="3868031" y="1043912"/>
                  <a:pt x="3603956" y="1008000"/>
                </a:cubicBezTo>
                <a:cubicBezTo>
                  <a:pt x="3308788" y="1021893"/>
                  <a:pt x="3292973" y="1007208"/>
                  <a:pt x="3169437" y="1008000"/>
                </a:cubicBezTo>
                <a:cubicBezTo>
                  <a:pt x="3257967" y="894218"/>
                  <a:pt x="2788632" y="1090485"/>
                  <a:pt x="2325957" y="1008000"/>
                </a:cubicBezTo>
                <a:cubicBezTo>
                  <a:pt x="1939986" y="1023693"/>
                  <a:pt x="1774612" y="986534"/>
                  <a:pt x="1482478" y="1008000"/>
                </a:cubicBezTo>
                <a:cubicBezTo>
                  <a:pt x="1318917" y="1031196"/>
                  <a:pt x="1020205" y="999520"/>
                  <a:pt x="843479" y="1008000"/>
                </a:cubicBezTo>
                <a:cubicBezTo>
                  <a:pt x="720258" y="974419"/>
                  <a:pt x="136699" y="943025"/>
                  <a:pt x="0" y="1008000"/>
                </a:cubicBezTo>
                <a:cubicBezTo>
                  <a:pt x="15950" y="755655"/>
                  <a:pt x="-1610" y="719290"/>
                  <a:pt x="0" y="504000"/>
                </a:cubicBezTo>
                <a:cubicBezTo>
                  <a:pt x="58676" y="279816"/>
                  <a:pt x="29145" y="232792"/>
                  <a:pt x="0" y="0"/>
                </a:cubicBezTo>
                <a:close/>
              </a:path>
              <a:path w="10224000" h="1008000" fill="none" stroke="0" extrusionOk="0">
                <a:moveTo>
                  <a:pt x="0" y="0"/>
                </a:moveTo>
                <a:cubicBezTo>
                  <a:pt x="87128" y="-31768"/>
                  <a:pt x="165501" y="17311"/>
                  <a:pt x="332278" y="0"/>
                </a:cubicBezTo>
                <a:cubicBezTo>
                  <a:pt x="515654" y="-15822"/>
                  <a:pt x="512595" y="13742"/>
                  <a:pt x="664559" y="0"/>
                </a:cubicBezTo>
                <a:cubicBezTo>
                  <a:pt x="793230" y="62"/>
                  <a:pt x="857077" y="-4020"/>
                  <a:pt x="996837" y="0"/>
                </a:cubicBezTo>
                <a:cubicBezTo>
                  <a:pt x="1109294" y="-78606"/>
                  <a:pt x="1585560" y="-2520"/>
                  <a:pt x="1840317" y="0"/>
                </a:cubicBezTo>
                <a:cubicBezTo>
                  <a:pt x="2278108" y="-14943"/>
                  <a:pt x="2391083" y="-27981"/>
                  <a:pt x="2479316" y="0"/>
                </a:cubicBezTo>
                <a:cubicBezTo>
                  <a:pt x="2602770" y="8177"/>
                  <a:pt x="2676331" y="-26407"/>
                  <a:pt x="2811598" y="0"/>
                </a:cubicBezTo>
                <a:cubicBezTo>
                  <a:pt x="2962629" y="-24651"/>
                  <a:pt x="3321202" y="45505"/>
                  <a:pt x="3450598" y="0"/>
                </a:cubicBezTo>
                <a:cubicBezTo>
                  <a:pt x="3684504" y="52141"/>
                  <a:pt x="3950562" y="-60884"/>
                  <a:pt x="4294077" y="0"/>
                </a:cubicBezTo>
                <a:cubicBezTo>
                  <a:pt x="4614116" y="13113"/>
                  <a:pt x="4573745" y="15753"/>
                  <a:pt x="4830838" y="0"/>
                </a:cubicBezTo>
                <a:cubicBezTo>
                  <a:pt x="5098208" y="4786"/>
                  <a:pt x="5108151" y="-13498"/>
                  <a:pt x="5367596" y="0"/>
                </a:cubicBezTo>
                <a:cubicBezTo>
                  <a:pt x="5609107" y="1855"/>
                  <a:pt x="5838463" y="13357"/>
                  <a:pt x="6006596" y="0"/>
                </a:cubicBezTo>
                <a:cubicBezTo>
                  <a:pt x="6170356" y="20998"/>
                  <a:pt x="6420931" y="-2824"/>
                  <a:pt x="6747837" y="0"/>
                </a:cubicBezTo>
                <a:cubicBezTo>
                  <a:pt x="7076490" y="7175"/>
                  <a:pt x="7134253" y="-41560"/>
                  <a:pt x="7489078" y="0"/>
                </a:cubicBezTo>
                <a:cubicBezTo>
                  <a:pt x="7820983" y="17826"/>
                  <a:pt x="7865792" y="-562"/>
                  <a:pt x="8230316" y="0"/>
                </a:cubicBezTo>
                <a:cubicBezTo>
                  <a:pt x="8597828" y="15939"/>
                  <a:pt x="8754391" y="26539"/>
                  <a:pt x="9073799" y="0"/>
                </a:cubicBezTo>
                <a:cubicBezTo>
                  <a:pt x="9266130" y="93325"/>
                  <a:pt x="10023122" y="-24132"/>
                  <a:pt x="10224000" y="0"/>
                </a:cubicBezTo>
                <a:cubicBezTo>
                  <a:pt x="10186870" y="203467"/>
                  <a:pt x="10269383" y="266721"/>
                  <a:pt x="10224000" y="514080"/>
                </a:cubicBezTo>
                <a:cubicBezTo>
                  <a:pt x="10212510" y="741445"/>
                  <a:pt x="10202061" y="822021"/>
                  <a:pt x="10224000" y="1008000"/>
                </a:cubicBezTo>
                <a:cubicBezTo>
                  <a:pt x="9826902" y="1045307"/>
                  <a:pt x="9531586" y="1004151"/>
                  <a:pt x="9380516" y="1008000"/>
                </a:cubicBezTo>
                <a:cubicBezTo>
                  <a:pt x="9144697" y="998435"/>
                  <a:pt x="8970418" y="1001311"/>
                  <a:pt x="8741517" y="1008000"/>
                </a:cubicBezTo>
                <a:cubicBezTo>
                  <a:pt x="8553073" y="978349"/>
                  <a:pt x="8332503" y="979944"/>
                  <a:pt x="8204759" y="1008000"/>
                </a:cubicBezTo>
                <a:cubicBezTo>
                  <a:pt x="7953375" y="1049092"/>
                  <a:pt x="7839640" y="1039802"/>
                  <a:pt x="7667998" y="1008000"/>
                </a:cubicBezTo>
                <a:cubicBezTo>
                  <a:pt x="7568368" y="1010405"/>
                  <a:pt x="7289651" y="965833"/>
                  <a:pt x="7131236" y="1008000"/>
                </a:cubicBezTo>
                <a:cubicBezTo>
                  <a:pt x="7075329" y="1014213"/>
                  <a:pt x="6752322" y="961843"/>
                  <a:pt x="6594478" y="1008000"/>
                </a:cubicBezTo>
                <a:cubicBezTo>
                  <a:pt x="6465267" y="1002622"/>
                  <a:pt x="6088975" y="918551"/>
                  <a:pt x="5853237" y="1008000"/>
                </a:cubicBezTo>
                <a:cubicBezTo>
                  <a:pt x="5665771" y="1053688"/>
                  <a:pt x="5384152" y="980657"/>
                  <a:pt x="5214237" y="1008000"/>
                </a:cubicBezTo>
                <a:cubicBezTo>
                  <a:pt x="5067859" y="1022386"/>
                  <a:pt x="4995932" y="993692"/>
                  <a:pt x="4881959" y="1008000"/>
                </a:cubicBezTo>
                <a:cubicBezTo>
                  <a:pt x="4781422" y="964263"/>
                  <a:pt x="4589301" y="1045141"/>
                  <a:pt x="4345198" y="1008000"/>
                </a:cubicBezTo>
                <a:cubicBezTo>
                  <a:pt x="4197345" y="1010060"/>
                  <a:pt x="3902956" y="1026665"/>
                  <a:pt x="3603956" y="1008000"/>
                </a:cubicBezTo>
                <a:cubicBezTo>
                  <a:pt x="3318455" y="1020099"/>
                  <a:pt x="3294890" y="1011071"/>
                  <a:pt x="3169437" y="1008000"/>
                </a:cubicBezTo>
                <a:cubicBezTo>
                  <a:pt x="3170652" y="938054"/>
                  <a:pt x="2854630" y="1028813"/>
                  <a:pt x="2325957" y="1008000"/>
                </a:cubicBezTo>
                <a:cubicBezTo>
                  <a:pt x="2007785" y="1038867"/>
                  <a:pt x="1747439" y="994406"/>
                  <a:pt x="1482478" y="1008000"/>
                </a:cubicBezTo>
                <a:cubicBezTo>
                  <a:pt x="1243624" y="971015"/>
                  <a:pt x="1000284" y="986368"/>
                  <a:pt x="843479" y="1008000"/>
                </a:cubicBezTo>
                <a:cubicBezTo>
                  <a:pt x="624054" y="1006675"/>
                  <a:pt x="163980" y="924661"/>
                  <a:pt x="0" y="1008000"/>
                </a:cubicBezTo>
                <a:cubicBezTo>
                  <a:pt x="-1330" y="764883"/>
                  <a:pt x="11875" y="730015"/>
                  <a:pt x="0" y="504000"/>
                </a:cubicBezTo>
                <a:cubicBezTo>
                  <a:pt x="-16659" y="268603"/>
                  <a:pt x="16810" y="202942"/>
                  <a:pt x="0" y="0"/>
                </a:cubicBezTo>
                <a:close/>
              </a:path>
              <a:path w="10224000" h="1008000" fill="none" stroke="0" extrusionOk="0">
                <a:moveTo>
                  <a:pt x="0" y="0"/>
                </a:moveTo>
                <a:cubicBezTo>
                  <a:pt x="72819" y="-25249"/>
                  <a:pt x="174226" y="21551"/>
                  <a:pt x="332278" y="0"/>
                </a:cubicBezTo>
                <a:cubicBezTo>
                  <a:pt x="502931" y="-12942"/>
                  <a:pt x="539235" y="12653"/>
                  <a:pt x="664559" y="0"/>
                </a:cubicBezTo>
                <a:cubicBezTo>
                  <a:pt x="798771" y="3402"/>
                  <a:pt x="851304" y="-8592"/>
                  <a:pt x="996837" y="0"/>
                </a:cubicBezTo>
                <a:cubicBezTo>
                  <a:pt x="1071512" y="-70623"/>
                  <a:pt x="1515016" y="-27408"/>
                  <a:pt x="1840317" y="0"/>
                </a:cubicBezTo>
                <a:cubicBezTo>
                  <a:pt x="2243228" y="1082"/>
                  <a:pt x="2383199" y="-42641"/>
                  <a:pt x="2479316" y="0"/>
                </a:cubicBezTo>
                <a:cubicBezTo>
                  <a:pt x="2622289" y="2894"/>
                  <a:pt x="2698262" y="-9418"/>
                  <a:pt x="2811598" y="0"/>
                </a:cubicBezTo>
                <a:cubicBezTo>
                  <a:pt x="2960674" y="-52816"/>
                  <a:pt x="3318799" y="25361"/>
                  <a:pt x="3450598" y="0"/>
                </a:cubicBezTo>
                <a:cubicBezTo>
                  <a:pt x="3594162" y="80522"/>
                  <a:pt x="3906376" y="-45214"/>
                  <a:pt x="4294077" y="0"/>
                </a:cubicBezTo>
                <a:cubicBezTo>
                  <a:pt x="4614379" y="10022"/>
                  <a:pt x="4574084" y="11193"/>
                  <a:pt x="4830838" y="0"/>
                </a:cubicBezTo>
                <a:cubicBezTo>
                  <a:pt x="5078008" y="12577"/>
                  <a:pt x="5107461" y="-11583"/>
                  <a:pt x="5367596" y="0"/>
                </a:cubicBezTo>
                <a:cubicBezTo>
                  <a:pt x="5613799" y="39192"/>
                  <a:pt x="5845655" y="19046"/>
                  <a:pt x="6006596" y="0"/>
                </a:cubicBezTo>
                <a:cubicBezTo>
                  <a:pt x="6149142" y="-17637"/>
                  <a:pt x="6485670" y="-73639"/>
                  <a:pt x="6747837" y="0"/>
                </a:cubicBezTo>
                <a:cubicBezTo>
                  <a:pt x="7046416" y="2853"/>
                  <a:pt x="7118098" y="-26840"/>
                  <a:pt x="7489078" y="0"/>
                </a:cubicBezTo>
                <a:cubicBezTo>
                  <a:pt x="7797429" y="25571"/>
                  <a:pt x="7875618" y="-26756"/>
                  <a:pt x="8230316" y="0"/>
                </a:cubicBezTo>
                <a:cubicBezTo>
                  <a:pt x="8617012" y="-7263"/>
                  <a:pt x="8745511" y="14232"/>
                  <a:pt x="9073799" y="0"/>
                </a:cubicBezTo>
                <a:cubicBezTo>
                  <a:pt x="9265625" y="97359"/>
                  <a:pt x="9974287" y="13010"/>
                  <a:pt x="10224000" y="0"/>
                </a:cubicBezTo>
                <a:cubicBezTo>
                  <a:pt x="10120510" y="211006"/>
                  <a:pt x="10214494" y="262404"/>
                  <a:pt x="10224000" y="514080"/>
                </a:cubicBezTo>
                <a:cubicBezTo>
                  <a:pt x="10235562" y="747029"/>
                  <a:pt x="10276925" y="816217"/>
                  <a:pt x="10224000" y="1008000"/>
                </a:cubicBezTo>
                <a:cubicBezTo>
                  <a:pt x="9892101" y="1016983"/>
                  <a:pt x="9591187" y="971587"/>
                  <a:pt x="9380516" y="1008000"/>
                </a:cubicBezTo>
                <a:cubicBezTo>
                  <a:pt x="9188512" y="986152"/>
                  <a:pt x="8950581" y="1001140"/>
                  <a:pt x="8741517" y="1008000"/>
                </a:cubicBezTo>
                <a:cubicBezTo>
                  <a:pt x="8563487" y="1015001"/>
                  <a:pt x="8343718" y="1004732"/>
                  <a:pt x="8204759" y="1008000"/>
                </a:cubicBezTo>
                <a:cubicBezTo>
                  <a:pt x="7926373" y="1023670"/>
                  <a:pt x="7866794" y="1045218"/>
                  <a:pt x="7667998" y="1008000"/>
                </a:cubicBezTo>
                <a:cubicBezTo>
                  <a:pt x="7512126" y="1019885"/>
                  <a:pt x="7341234" y="928284"/>
                  <a:pt x="7131236" y="1008000"/>
                </a:cubicBezTo>
                <a:cubicBezTo>
                  <a:pt x="7053002" y="1027667"/>
                  <a:pt x="6773237" y="996186"/>
                  <a:pt x="6594478" y="1008000"/>
                </a:cubicBezTo>
                <a:cubicBezTo>
                  <a:pt x="6469442" y="1029276"/>
                  <a:pt x="6111139" y="919029"/>
                  <a:pt x="5853237" y="1008000"/>
                </a:cubicBezTo>
                <a:cubicBezTo>
                  <a:pt x="5685732" y="1053746"/>
                  <a:pt x="5363314" y="975400"/>
                  <a:pt x="5214237" y="1008000"/>
                </a:cubicBezTo>
                <a:cubicBezTo>
                  <a:pt x="5044770" y="1027563"/>
                  <a:pt x="4995944" y="999410"/>
                  <a:pt x="4881959" y="1008000"/>
                </a:cubicBezTo>
                <a:cubicBezTo>
                  <a:pt x="4841457" y="964589"/>
                  <a:pt x="4656664" y="1039298"/>
                  <a:pt x="4345198" y="1008000"/>
                </a:cubicBezTo>
                <a:cubicBezTo>
                  <a:pt x="4238219" y="1055760"/>
                  <a:pt x="3958469" y="978687"/>
                  <a:pt x="3603956" y="1008000"/>
                </a:cubicBezTo>
                <a:cubicBezTo>
                  <a:pt x="3319627" y="1021309"/>
                  <a:pt x="3298972" y="1010036"/>
                  <a:pt x="3169437" y="1008000"/>
                </a:cubicBezTo>
                <a:cubicBezTo>
                  <a:pt x="3237902" y="996803"/>
                  <a:pt x="2854062" y="999206"/>
                  <a:pt x="2325957" y="1008000"/>
                </a:cubicBezTo>
                <a:cubicBezTo>
                  <a:pt x="2049999" y="1034063"/>
                  <a:pt x="1752164" y="963754"/>
                  <a:pt x="1482478" y="1008000"/>
                </a:cubicBezTo>
                <a:cubicBezTo>
                  <a:pt x="1197229" y="986080"/>
                  <a:pt x="976555" y="980108"/>
                  <a:pt x="843479" y="1008000"/>
                </a:cubicBezTo>
                <a:cubicBezTo>
                  <a:pt x="556424" y="1005826"/>
                  <a:pt x="195064" y="918181"/>
                  <a:pt x="0" y="1008000"/>
                </a:cubicBezTo>
                <a:cubicBezTo>
                  <a:pt x="-45140" y="761944"/>
                  <a:pt x="-3508" y="733074"/>
                  <a:pt x="0" y="504000"/>
                </a:cubicBezTo>
                <a:cubicBezTo>
                  <a:pt x="47521" y="287208"/>
                  <a:pt x="58080" y="203305"/>
                  <a:pt x="0" y="0"/>
                </a:cubicBezTo>
                <a:close/>
              </a:path>
            </a:pathLst>
          </a:custGeom>
          <a:solidFill>
            <a:schemeClr val="bg1"/>
          </a:solidFill>
          <a:ln w="76200">
            <a:solidFill>
              <a:schemeClr val="accent2"/>
            </a:solidFill>
            <a:extLst>
              <a:ext uri="{C807C97D-BFC1-408E-A445-0C87EB9F89A2}">
                <ask:lineSketchStyleProps xmlns:ask="http://schemas.microsoft.com/office/drawing/2018/sketchyshapes" sd="1219033472">
                  <a:custGeom>
                    <a:avLst/>
                    <a:gdLst>
                      <a:gd name="connsiteX0" fmla="*/ 0 w 2602354"/>
                      <a:gd name="connsiteY0" fmla="*/ 0 h 1188000"/>
                      <a:gd name="connsiteX1" fmla="*/ 84576 w 2602354"/>
                      <a:gd name="connsiteY1" fmla="*/ 0 h 1188000"/>
                      <a:gd name="connsiteX2" fmla="*/ 169153 w 2602354"/>
                      <a:gd name="connsiteY2" fmla="*/ 0 h 1188000"/>
                      <a:gd name="connsiteX3" fmla="*/ 253729 w 2602354"/>
                      <a:gd name="connsiteY3" fmla="*/ 0 h 1188000"/>
                      <a:gd name="connsiteX4" fmla="*/ 468423 w 2602354"/>
                      <a:gd name="connsiteY4" fmla="*/ 0 h 1188000"/>
                      <a:gd name="connsiteX5" fmla="*/ 631070 w 2602354"/>
                      <a:gd name="connsiteY5" fmla="*/ 0 h 1188000"/>
                      <a:gd name="connsiteX6" fmla="*/ 715647 w 2602354"/>
                      <a:gd name="connsiteY6" fmla="*/ 0 h 1188000"/>
                      <a:gd name="connsiteX7" fmla="*/ 878294 w 2602354"/>
                      <a:gd name="connsiteY7" fmla="*/ 0 h 1188000"/>
                      <a:gd name="connsiteX8" fmla="*/ 1092988 w 2602354"/>
                      <a:gd name="connsiteY8" fmla="*/ 0 h 1188000"/>
                      <a:gd name="connsiteX9" fmla="*/ 1229612 w 2602354"/>
                      <a:gd name="connsiteY9" fmla="*/ 0 h 1188000"/>
                      <a:gd name="connsiteX10" fmla="*/ 1366235 w 2602354"/>
                      <a:gd name="connsiteY10" fmla="*/ 0 h 1188000"/>
                      <a:gd name="connsiteX11" fmla="*/ 1528882 w 2602354"/>
                      <a:gd name="connsiteY11" fmla="*/ 0 h 1188000"/>
                      <a:gd name="connsiteX12" fmla="*/ 1717553 w 2602354"/>
                      <a:gd name="connsiteY12" fmla="*/ 0 h 1188000"/>
                      <a:gd name="connsiteX13" fmla="*/ 1906224 w 2602354"/>
                      <a:gd name="connsiteY13" fmla="*/ 0 h 1188000"/>
                      <a:gd name="connsiteX14" fmla="*/ 2094894 w 2602354"/>
                      <a:gd name="connsiteY14" fmla="*/ 0 h 1188000"/>
                      <a:gd name="connsiteX15" fmla="*/ 2309589 w 2602354"/>
                      <a:gd name="connsiteY15" fmla="*/ 0 h 1188000"/>
                      <a:gd name="connsiteX16" fmla="*/ 2602354 w 2602354"/>
                      <a:gd name="connsiteY16" fmla="*/ 0 h 1188000"/>
                      <a:gd name="connsiteX17" fmla="*/ 2602354 w 2602354"/>
                      <a:gd name="connsiteY17" fmla="*/ 605880 h 1188000"/>
                      <a:gd name="connsiteX18" fmla="*/ 2602354 w 2602354"/>
                      <a:gd name="connsiteY18" fmla="*/ 1188000 h 1188000"/>
                      <a:gd name="connsiteX19" fmla="*/ 2387659 w 2602354"/>
                      <a:gd name="connsiteY19" fmla="*/ 1188000 h 1188000"/>
                      <a:gd name="connsiteX20" fmla="*/ 2225012 w 2602354"/>
                      <a:gd name="connsiteY20" fmla="*/ 1188000 h 1188000"/>
                      <a:gd name="connsiteX21" fmla="*/ 2088389 w 2602354"/>
                      <a:gd name="connsiteY21" fmla="*/ 1188000 h 1188000"/>
                      <a:gd name="connsiteX22" fmla="*/ 1951765 w 2602354"/>
                      <a:gd name="connsiteY22" fmla="*/ 1188000 h 1188000"/>
                      <a:gd name="connsiteX23" fmla="*/ 1815141 w 2602354"/>
                      <a:gd name="connsiteY23" fmla="*/ 1188000 h 1188000"/>
                      <a:gd name="connsiteX24" fmla="*/ 1678518 w 2602354"/>
                      <a:gd name="connsiteY24" fmla="*/ 1188000 h 1188000"/>
                      <a:gd name="connsiteX25" fmla="*/ 1489847 w 2602354"/>
                      <a:gd name="connsiteY25" fmla="*/ 1188000 h 1188000"/>
                      <a:gd name="connsiteX26" fmla="*/ 1327200 w 2602354"/>
                      <a:gd name="connsiteY26" fmla="*/ 1188000 h 1188000"/>
                      <a:gd name="connsiteX27" fmla="*/ 1242624 w 2602354"/>
                      <a:gd name="connsiteY27" fmla="*/ 1188000 h 1188000"/>
                      <a:gd name="connsiteX28" fmla="*/ 1106000 w 2602354"/>
                      <a:gd name="connsiteY28" fmla="*/ 1188000 h 1188000"/>
                      <a:gd name="connsiteX29" fmla="*/ 917329 w 2602354"/>
                      <a:gd name="connsiteY29" fmla="*/ 1188000 h 1188000"/>
                      <a:gd name="connsiteX30" fmla="*/ 806729 w 2602354"/>
                      <a:gd name="connsiteY30" fmla="*/ 1188000 h 1188000"/>
                      <a:gd name="connsiteX31" fmla="*/ 592035 w 2602354"/>
                      <a:gd name="connsiteY31" fmla="*/ 1188000 h 1188000"/>
                      <a:gd name="connsiteX32" fmla="*/ 377341 w 2602354"/>
                      <a:gd name="connsiteY32" fmla="*/ 1188000 h 1188000"/>
                      <a:gd name="connsiteX33" fmla="*/ 214694 w 2602354"/>
                      <a:gd name="connsiteY33" fmla="*/ 1188000 h 1188000"/>
                      <a:gd name="connsiteX34" fmla="*/ 0 w 2602354"/>
                      <a:gd name="connsiteY34" fmla="*/ 1188000 h 1188000"/>
                      <a:gd name="connsiteX35" fmla="*/ 0 w 2602354"/>
                      <a:gd name="connsiteY35" fmla="*/ 594000 h 1188000"/>
                      <a:gd name="connsiteX36" fmla="*/ 0 w 2602354"/>
                      <a:gd name="connsiteY36" fmla="*/ 0 h 1188000"/>
                      <a:gd name="connsiteX0" fmla="*/ 0 w 2602354"/>
                      <a:gd name="connsiteY0" fmla="*/ 0 h 1188000"/>
                      <a:gd name="connsiteX1" fmla="*/ 136623 w 2602354"/>
                      <a:gd name="connsiteY1" fmla="*/ 0 h 1188000"/>
                      <a:gd name="connsiteX2" fmla="*/ 221200 w 2602354"/>
                      <a:gd name="connsiteY2" fmla="*/ 0 h 1188000"/>
                      <a:gd name="connsiteX3" fmla="*/ 435894 w 2602354"/>
                      <a:gd name="connsiteY3" fmla="*/ 0 h 1188000"/>
                      <a:gd name="connsiteX4" fmla="*/ 572517 w 2602354"/>
                      <a:gd name="connsiteY4" fmla="*/ 0 h 1188000"/>
                      <a:gd name="connsiteX5" fmla="*/ 709141 w 2602354"/>
                      <a:gd name="connsiteY5" fmla="*/ 0 h 1188000"/>
                      <a:gd name="connsiteX6" fmla="*/ 923835 w 2602354"/>
                      <a:gd name="connsiteY6" fmla="*/ 0 h 1188000"/>
                      <a:gd name="connsiteX7" fmla="*/ 1034435 w 2602354"/>
                      <a:gd name="connsiteY7" fmla="*/ 0 h 1188000"/>
                      <a:gd name="connsiteX8" fmla="*/ 1249129 w 2602354"/>
                      <a:gd name="connsiteY8" fmla="*/ 0 h 1188000"/>
                      <a:gd name="connsiteX9" fmla="*/ 1463824 w 2602354"/>
                      <a:gd name="connsiteY9" fmla="*/ 0 h 1188000"/>
                      <a:gd name="connsiteX10" fmla="*/ 1626471 w 2602354"/>
                      <a:gd name="connsiteY10" fmla="*/ 0 h 1188000"/>
                      <a:gd name="connsiteX11" fmla="*/ 1841165 w 2602354"/>
                      <a:gd name="connsiteY11" fmla="*/ 0 h 1188000"/>
                      <a:gd name="connsiteX12" fmla="*/ 1977788 w 2602354"/>
                      <a:gd name="connsiteY12" fmla="*/ 0 h 1188000"/>
                      <a:gd name="connsiteX13" fmla="*/ 2114412 w 2602354"/>
                      <a:gd name="connsiteY13" fmla="*/ 0 h 1188000"/>
                      <a:gd name="connsiteX14" fmla="*/ 2303083 w 2602354"/>
                      <a:gd name="connsiteY14" fmla="*/ 0 h 1188000"/>
                      <a:gd name="connsiteX15" fmla="*/ 2439706 w 2602354"/>
                      <a:gd name="connsiteY15" fmla="*/ 0 h 1188000"/>
                      <a:gd name="connsiteX16" fmla="*/ 2602354 w 2602354"/>
                      <a:gd name="connsiteY16" fmla="*/ 0 h 1188000"/>
                      <a:gd name="connsiteX17" fmla="*/ 2602354 w 2602354"/>
                      <a:gd name="connsiteY17" fmla="*/ 617759 h 1188000"/>
                      <a:gd name="connsiteX18" fmla="*/ 2602354 w 2602354"/>
                      <a:gd name="connsiteY18" fmla="*/ 1188000 h 1188000"/>
                      <a:gd name="connsiteX19" fmla="*/ 2413683 w 2602354"/>
                      <a:gd name="connsiteY19" fmla="*/ 1188000 h 1188000"/>
                      <a:gd name="connsiteX20" fmla="*/ 2303083 w 2602354"/>
                      <a:gd name="connsiteY20" fmla="*/ 1188000 h 1188000"/>
                      <a:gd name="connsiteX21" fmla="*/ 2088389 w 2602354"/>
                      <a:gd name="connsiteY21" fmla="*/ 1188000 h 1188000"/>
                      <a:gd name="connsiteX22" fmla="*/ 1925741 w 2602354"/>
                      <a:gd name="connsiteY22" fmla="*/ 1188000 h 1188000"/>
                      <a:gd name="connsiteX23" fmla="*/ 1815141 w 2602354"/>
                      <a:gd name="connsiteY23" fmla="*/ 1188000 h 1188000"/>
                      <a:gd name="connsiteX24" fmla="*/ 1652494 w 2602354"/>
                      <a:gd name="connsiteY24" fmla="*/ 1188000 h 1188000"/>
                      <a:gd name="connsiteX25" fmla="*/ 1567918 w 2602354"/>
                      <a:gd name="connsiteY25" fmla="*/ 1188000 h 1188000"/>
                      <a:gd name="connsiteX26" fmla="*/ 1483341 w 2602354"/>
                      <a:gd name="connsiteY26" fmla="*/ 1188000 h 1188000"/>
                      <a:gd name="connsiteX27" fmla="*/ 1320694 w 2602354"/>
                      <a:gd name="connsiteY27" fmla="*/ 1188000 h 1188000"/>
                      <a:gd name="connsiteX28" fmla="*/ 1210094 w 2602354"/>
                      <a:gd name="connsiteY28" fmla="*/ 1188000 h 1188000"/>
                      <a:gd name="connsiteX29" fmla="*/ 1021423 w 2602354"/>
                      <a:gd name="connsiteY29" fmla="*/ 1188000 h 1188000"/>
                      <a:gd name="connsiteX30" fmla="*/ 910823 w 2602354"/>
                      <a:gd name="connsiteY30" fmla="*/ 1188000 h 1188000"/>
                      <a:gd name="connsiteX31" fmla="*/ 722153 w 2602354"/>
                      <a:gd name="connsiteY31" fmla="*/ 1188000 h 1188000"/>
                      <a:gd name="connsiteX32" fmla="*/ 637576 w 2602354"/>
                      <a:gd name="connsiteY32" fmla="*/ 1188000 h 1188000"/>
                      <a:gd name="connsiteX33" fmla="*/ 448906 w 2602354"/>
                      <a:gd name="connsiteY33" fmla="*/ 1188000 h 1188000"/>
                      <a:gd name="connsiteX34" fmla="*/ 338306 w 2602354"/>
                      <a:gd name="connsiteY34" fmla="*/ 1188000 h 1188000"/>
                      <a:gd name="connsiteX35" fmla="*/ 253729 w 2602354"/>
                      <a:gd name="connsiteY35" fmla="*/ 1188000 h 1188000"/>
                      <a:gd name="connsiteX36" fmla="*/ 143129 w 2602354"/>
                      <a:gd name="connsiteY36" fmla="*/ 1188000 h 1188000"/>
                      <a:gd name="connsiteX37" fmla="*/ 0 w 2602354"/>
                      <a:gd name="connsiteY37" fmla="*/ 1188000 h 1188000"/>
                      <a:gd name="connsiteX38" fmla="*/ 0 w 2602354"/>
                      <a:gd name="connsiteY38" fmla="*/ 617759 h 1188000"/>
                      <a:gd name="connsiteX39" fmla="*/ 0 w 2602354"/>
                      <a:gd name="connsiteY39" fmla="*/ 0 h 1188000"/>
                      <a:gd name="connsiteX0" fmla="*/ 0 w 2602354"/>
                      <a:gd name="connsiteY0" fmla="*/ 0 h 1188000"/>
                      <a:gd name="connsiteX1" fmla="*/ 84576 w 2602354"/>
                      <a:gd name="connsiteY1" fmla="*/ 0 h 1188000"/>
                      <a:gd name="connsiteX2" fmla="*/ 169153 w 2602354"/>
                      <a:gd name="connsiteY2" fmla="*/ 0 h 1188000"/>
                      <a:gd name="connsiteX3" fmla="*/ 253729 w 2602354"/>
                      <a:gd name="connsiteY3" fmla="*/ 0 h 1188000"/>
                      <a:gd name="connsiteX4" fmla="*/ 468423 w 2602354"/>
                      <a:gd name="connsiteY4" fmla="*/ 0 h 1188000"/>
                      <a:gd name="connsiteX5" fmla="*/ 631070 w 2602354"/>
                      <a:gd name="connsiteY5" fmla="*/ 0 h 1188000"/>
                      <a:gd name="connsiteX6" fmla="*/ 715647 w 2602354"/>
                      <a:gd name="connsiteY6" fmla="*/ 0 h 1188000"/>
                      <a:gd name="connsiteX7" fmla="*/ 878294 w 2602354"/>
                      <a:gd name="connsiteY7" fmla="*/ 0 h 1188000"/>
                      <a:gd name="connsiteX8" fmla="*/ 1092988 w 2602354"/>
                      <a:gd name="connsiteY8" fmla="*/ 0 h 1188000"/>
                      <a:gd name="connsiteX9" fmla="*/ 1229612 w 2602354"/>
                      <a:gd name="connsiteY9" fmla="*/ 0 h 1188000"/>
                      <a:gd name="connsiteX10" fmla="*/ 1366235 w 2602354"/>
                      <a:gd name="connsiteY10" fmla="*/ 0 h 1188000"/>
                      <a:gd name="connsiteX11" fmla="*/ 1528882 w 2602354"/>
                      <a:gd name="connsiteY11" fmla="*/ 0 h 1188000"/>
                      <a:gd name="connsiteX12" fmla="*/ 1717553 w 2602354"/>
                      <a:gd name="connsiteY12" fmla="*/ 0 h 1188000"/>
                      <a:gd name="connsiteX13" fmla="*/ 1906224 w 2602354"/>
                      <a:gd name="connsiteY13" fmla="*/ 0 h 1188000"/>
                      <a:gd name="connsiteX14" fmla="*/ 2094894 w 2602354"/>
                      <a:gd name="connsiteY14" fmla="*/ 0 h 1188000"/>
                      <a:gd name="connsiteX15" fmla="*/ 2309589 w 2602354"/>
                      <a:gd name="connsiteY15" fmla="*/ 0 h 1188000"/>
                      <a:gd name="connsiteX16" fmla="*/ 2602354 w 2602354"/>
                      <a:gd name="connsiteY16" fmla="*/ 0 h 1188000"/>
                      <a:gd name="connsiteX17" fmla="*/ 2602354 w 2602354"/>
                      <a:gd name="connsiteY17" fmla="*/ 605880 h 1188000"/>
                      <a:gd name="connsiteX18" fmla="*/ 2602354 w 2602354"/>
                      <a:gd name="connsiteY18" fmla="*/ 1188000 h 1188000"/>
                      <a:gd name="connsiteX19" fmla="*/ 2387659 w 2602354"/>
                      <a:gd name="connsiteY19" fmla="*/ 1188000 h 1188000"/>
                      <a:gd name="connsiteX20" fmla="*/ 2225012 w 2602354"/>
                      <a:gd name="connsiteY20" fmla="*/ 1188000 h 1188000"/>
                      <a:gd name="connsiteX21" fmla="*/ 2088389 w 2602354"/>
                      <a:gd name="connsiteY21" fmla="*/ 1188000 h 1188000"/>
                      <a:gd name="connsiteX22" fmla="*/ 1951765 w 2602354"/>
                      <a:gd name="connsiteY22" fmla="*/ 1188000 h 1188000"/>
                      <a:gd name="connsiteX23" fmla="*/ 1815141 w 2602354"/>
                      <a:gd name="connsiteY23" fmla="*/ 1188000 h 1188000"/>
                      <a:gd name="connsiteX24" fmla="*/ 1678518 w 2602354"/>
                      <a:gd name="connsiteY24" fmla="*/ 1188000 h 1188000"/>
                      <a:gd name="connsiteX25" fmla="*/ 1489847 w 2602354"/>
                      <a:gd name="connsiteY25" fmla="*/ 1188000 h 1188000"/>
                      <a:gd name="connsiteX26" fmla="*/ 1327200 w 2602354"/>
                      <a:gd name="connsiteY26" fmla="*/ 1188000 h 1188000"/>
                      <a:gd name="connsiteX27" fmla="*/ 1242624 w 2602354"/>
                      <a:gd name="connsiteY27" fmla="*/ 1188000 h 1188000"/>
                      <a:gd name="connsiteX28" fmla="*/ 1106000 w 2602354"/>
                      <a:gd name="connsiteY28" fmla="*/ 1188000 h 1188000"/>
                      <a:gd name="connsiteX29" fmla="*/ 917329 w 2602354"/>
                      <a:gd name="connsiteY29" fmla="*/ 1188000 h 1188000"/>
                      <a:gd name="connsiteX30" fmla="*/ 806729 w 2602354"/>
                      <a:gd name="connsiteY30" fmla="*/ 1188000 h 1188000"/>
                      <a:gd name="connsiteX31" fmla="*/ 592035 w 2602354"/>
                      <a:gd name="connsiteY31" fmla="*/ 1188000 h 1188000"/>
                      <a:gd name="connsiteX32" fmla="*/ 377341 w 2602354"/>
                      <a:gd name="connsiteY32" fmla="*/ 1188000 h 1188000"/>
                      <a:gd name="connsiteX33" fmla="*/ 214694 w 2602354"/>
                      <a:gd name="connsiteY33" fmla="*/ 1188000 h 1188000"/>
                      <a:gd name="connsiteX34" fmla="*/ 0 w 2602354"/>
                      <a:gd name="connsiteY34" fmla="*/ 1188000 h 1188000"/>
                      <a:gd name="connsiteX35" fmla="*/ 0 w 2602354"/>
                      <a:gd name="connsiteY35" fmla="*/ 594000 h 1188000"/>
                      <a:gd name="connsiteX36" fmla="*/ 0 w 2602354"/>
                      <a:gd name="connsiteY36" fmla="*/ 0 h 1188000"/>
                      <a:gd name="connsiteX0" fmla="*/ 0 w 2602354"/>
                      <a:gd name="connsiteY0" fmla="*/ 0 h 1188000"/>
                      <a:gd name="connsiteX1" fmla="*/ 84576 w 2602354"/>
                      <a:gd name="connsiteY1" fmla="*/ 0 h 1188000"/>
                      <a:gd name="connsiteX2" fmla="*/ 169153 w 2602354"/>
                      <a:gd name="connsiteY2" fmla="*/ 0 h 1188000"/>
                      <a:gd name="connsiteX3" fmla="*/ 253729 w 2602354"/>
                      <a:gd name="connsiteY3" fmla="*/ 0 h 1188000"/>
                      <a:gd name="connsiteX4" fmla="*/ 468423 w 2602354"/>
                      <a:gd name="connsiteY4" fmla="*/ 0 h 1188000"/>
                      <a:gd name="connsiteX5" fmla="*/ 631070 w 2602354"/>
                      <a:gd name="connsiteY5" fmla="*/ 0 h 1188000"/>
                      <a:gd name="connsiteX6" fmla="*/ 715647 w 2602354"/>
                      <a:gd name="connsiteY6" fmla="*/ 0 h 1188000"/>
                      <a:gd name="connsiteX7" fmla="*/ 878294 w 2602354"/>
                      <a:gd name="connsiteY7" fmla="*/ 0 h 1188000"/>
                      <a:gd name="connsiteX8" fmla="*/ 1092988 w 2602354"/>
                      <a:gd name="connsiteY8" fmla="*/ 0 h 1188000"/>
                      <a:gd name="connsiteX9" fmla="*/ 1229612 w 2602354"/>
                      <a:gd name="connsiteY9" fmla="*/ 0 h 1188000"/>
                      <a:gd name="connsiteX10" fmla="*/ 1366235 w 2602354"/>
                      <a:gd name="connsiteY10" fmla="*/ 0 h 1188000"/>
                      <a:gd name="connsiteX11" fmla="*/ 1528882 w 2602354"/>
                      <a:gd name="connsiteY11" fmla="*/ 0 h 1188000"/>
                      <a:gd name="connsiteX12" fmla="*/ 1717553 w 2602354"/>
                      <a:gd name="connsiteY12" fmla="*/ 0 h 1188000"/>
                      <a:gd name="connsiteX13" fmla="*/ 1906224 w 2602354"/>
                      <a:gd name="connsiteY13" fmla="*/ 0 h 1188000"/>
                      <a:gd name="connsiteX14" fmla="*/ 2094894 w 2602354"/>
                      <a:gd name="connsiteY14" fmla="*/ 0 h 1188000"/>
                      <a:gd name="connsiteX15" fmla="*/ 2309589 w 2602354"/>
                      <a:gd name="connsiteY15" fmla="*/ 0 h 1188000"/>
                      <a:gd name="connsiteX16" fmla="*/ 2602354 w 2602354"/>
                      <a:gd name="connsiteY16" fmla="*/ 0 h 1188000"/>
                      <a:gd name="connsiteX17" fmla="*/ 2602354 w 2602354"/>
                      <a:gd name="connsiteY17" fmla="*/ 605880 h 1188000"/>
                      <a:gd name="connsiteX18" fmla="*/ 2602354 w 2602354"/>
                      <a:gd name="connsiteY18" fmla="*/ 1188000 h 1188000"/>
                      <a:gd name="connsiteX19" fmla="*/ 2387659 w 2602354"/>
                      <a:gd name="connsiteY19" fmla="*/ 1188000 h 1188000"/>
                      <a:gd name="connsiteX20" fmla="*/ 2225012 w 2602354"/>
                      <a:gd name="connsiteY20" fmla="*/ 1188000 h 1188000"/>
                      <a:gd name="connsiteX21" fmla="*/ 2088389 w 2602354"/>
                      <a:gd name="connsiteY21" fmla="*/ 1188000 h 1188000"/>
                      <a:gd name="connsiteX22" fmla="*/ 1951765 w 2602354"/>
                      <a:gd name="connsiteY22" fmla="*/ 1188000 h 1188000"/>
                      <a:gd name="connsiteX23" fmla="*/ 1815141 w 2602354"/>
                      <a:gd name="connsiteY23" fmla="*/ 1188000 h 1188000"/>
                      <a:gd name="connsiteX24" fmla="*/ 1678518 w 2602354"/>
                      <a:gd name="connsiteY24" fmla="*/ 1188000 h 1188000"/>
                      <a:gd name="connsiteX25" fmla="*/ 1489847 w 2602354"/>
                      <a:gd name="connsiteY25" fmla="*/ 1188000 h 1188000"/>
                      <a:gd name="connsiteX26" fmla="*/ 1327200 w 2602354"/>
                      <a:gd name="connsiteY26" fmla="*/ 1188000 h 1188000"/>
                      <a:gd name="connsiteX27" fmla="*/ 1242624 w 2602354"/>
                      <a:gd name="connsiteY27" fmla="*/ 1188000 h 1188000"/>
                      <a:gd name="connsiteX28" fmla="*/ 1106000 w 2602354"/>
                      <a:gd name="connsiteY28" fmla="*/ 1188000 h 1188000"/>
                      <a:gd name="connsiteX29" fmla="*/ 917329 w 2602354"/>
                      <a:gd name="connsiteY29" fmla="*/ 1188000 h 1188000"/>
                      <a:gd name="connsiteX30" fmla="*/ 806729 w 2602354"/>
                      <a:gd name="connsiteY30" fmla="*/ 1188000 h 1188000"/>
                      <a:gd name="connsiteX31" fmla="*/ 592035 w 2602354"/>
                      <a:gd name="connsiteY31" fmla="*/ 1188000 h 1188000"/>
                      <a:gd name="connsiteX32" fmla="*/ 377341 w 2602354"/>
                      <a:gd name="connsiteY32" fmla="*/ 1188000 h 1188000"/>
                      <a:gd name="connsiteX33" fmla="*/ 214694 w 2602354"/>
                      <a:gd name="connsiteY33" fmla="*/ 1188000 h 1188000"/>
                      <a:gd name="connsiteX34" fmla="*/ 0 w 2602354"/>
                      <a:gd name="connsiteY34" fmla="*/ 1188000 h 1188000"/>
                      <a:gd name="connsiteX35" fmla="*/ 0 w 2602354"/>
                      <a:gd name="connsiteY35" fmla="*/ 594000 h 1188000"/>
                      <a:gd name="connsiteX36" fmla="*/ 0 w 2602354"/>
                      <a:gd name="connsiteY36" fmla="*/ 0 h 118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602354" h="1188000" fill="none" extrusionOk="0">
                        <a:moveTo>
                          <a:pt x="0" y="0"/>
                        </a:moveTo>
                        <a:cubicBezTo>
                          <a:pt x="21372" y="-21654"/>
                          <a:pt x="49911" y="15730"/>
                          <a:pt x="84576" y="0"/>
                        </a:cubicBezTo>
                        <a:cubicBezTo>
                          <a:pt x="126068" y="-17149"/>
                          <a:pt x="138190" y="14775"/>
                          <a:pt x="169153" y="0"/>
                        </a:cubicBezTo>
                        <a:cubicBezTo>
                          <a:pt x="204094" y="485"/>
                          <a:pt x="216989" y="-17883"/>
                          <a:pt x="253729" y="0"/>
                        </a:cubicBezTo>
                        <a:cubicBezTo>
                          <a:pt x="290963" y="-37058"/>
                          <a:pt x="380746" y="-43092"/>
                          <a:pt x="468423" y="0"/>
                        </a:cubicBezTo>
                        <a:cubicBezTo>
                          <a:pt x="567222" y="-787"/>
                          <a:pt x="605455" y="-39296"/>
                          <a:pt x="631070" y="0"/>
                        </a:cubicBezTo>
                        <a:cubicBezTo>
                          <a:pt x="669901" y="5141"/>
                          <a:pt x="689686" y="-23684"/>
                          <a:pt x="715647" y="0"/>
                        </a:cubicBezTo>
                        <a:cubicBezTo>
                          <a:pt x="753804" y="-52880"/>
                          <a:pt x="847732" y="10681"/>
                          <a:pt x="878294" y="0"/>
                        </a:cubicBezTo>
                        <a:cubicBezTo>
                          <a:pt x="905421" y="70496"/>
                          <a:pt x="980254" y="-68930"/>
                          <a:pt x="1092988" y="0"/>
                        </a:cubicBezTo>
                        <a:cubicBezTo>
                          <a:pt x="1176946" y="13632"/>
                          <a:pt x="1161982" y="4569"/>
                          <a:pt x="1229612" y="0"/>
                        </a:cubicBezTo>
                        <a:cubicBezTo>
                          <a:pt x="1291330" y="6587"/>
                          <a:pt x="1299828" y="-22935"/>
                          <a:pt x="1366235" y="0"/>
                        </a:cubicBezTo>
                        <a:cubicBezTo>
                          <a:pt x="1423625" y="8554"/>
                          <a:pt x="1482935" y="-5811"/>
                          <a:pt x="1528882" y="0"/>
                        </a:cubicBezTo>
                        <a:cubicBezTo>
                          <a:pt x="1562364" y="-9430"/>
                          <a:pt x="1647937" y="-23942"/>
                          <a:pt x="1717553" y="0"/>
                        </a:cubicBezTo>
                        <a:cubicBezTo>
                          <a:pt x="1794888" y="2347"/>
                          <a:pt x="1813009" y="-27760"/>
                          <a:pt x="1906224" y="0"/>
                        </a:cubicBezTo>
                        <a:cubicBezTo>
                          <a:pt x="1986789" y="30821"/>
                          <a:pt x="2006216" y="-16388"/>
                          <a:pt x="2094894" y="0"/>
                        </a:cubicBezTo>
                        <a:cubicBezTo>
                          <a:pt x="2193048" y="8563"/>
                          <a:pt x="2228711" y="9522"/>
                          <a:pt x="2309589" y="0"/>
                        </a:cubicBezTo>
                        <a:cubicBezTo>
                          <a:pt x="2365223" y="58383"/>
                          <a:pt x="2534705" y="1265"/>
                          <a:pt x="2602354" y="0"/>
                        </a:cubicBezTo>
                        <a:cubicBezTo>
                          <a:pt x="2576111" y="237856"/>
                          <a:pt x="2598496" y="313214"/>
                          <a:pt x="2602354" y="605880"/>
                        </a:cubicBezTo>
                        <a:cubicBezTo>
                          <a:pt x="2606529" y="871372"/>
                          <a:pt x="2621563" y="960554"/>
                          <a:pt x="2602354" y="1188000"/>
                        </a:cubicBezTo>
                        <a:cubicBezTo>
                          <a:pt x="2515430" y="1176175"/>
                          <a:pt x="2445771" y="1134123"/>
                          <a:pt x="2387659" y="1188000"/>
                        </a:cubicBezTo>
                        <a:cubicBezTo>
                          <a:pt x="2336771" y="1215645"/>
                          <a:pt x="2285370" y="1181787"/>
                          <a:pt x="2225012" y="1188000"/>
                        </a:cubicBezTo>
                        <a:cubicBezTo>
                          <a:pt x="2176958" y="1185332"/>
                          <a:pt x="2125026" y="1166429"/>
                          <a:pt x="2088389" y="1188000"/>
                        </a:cubicBezTo>
                        <a:cubicBezTo>
                          <a:pt x="2017865" y="1203358"/>
                          <a:pt x="2003888" y="1241218"/>
                          <a:pt x="1951765" y="1188000"/>
                        </a:cubicBezTo>
                        <a:cubicBezTo>
                          <a:pt x="1904113" y="1190434"/>
                          <a:pt x="1868865" y="1120210"/>
                          <a:pt x="1815141" y="1188000"/>
                        </a:cubicBezTo>
                        <a:cubicBezTo>
                          <a:pt x="1789433" y="1194275"/>
                          <a:pt x="1735404" y="1162508"/>
                          <a:pt x="1678518" y="1188000"/>
                        </a:cubicBezTo>
                        <a:cubicBezTo>
                          <a:pt x="1650302" y="1160962"/>
                          <a:pt x="1560464" y="1155643"/>
                          <a:pt x="1489847" y="1188000"/>
                        </a:cubicBezTo>
                        <a:cubicBezTo>
                          <a:pt x="1444680" y="1250719"/>
                          <a:pt x="1361063" y="1182393"/>
                          <a:pt x="1327200" y="1188000"/>
                        </a:cubicBezTo>
                        <a:cubicBezTo>
                          <a:pt x="1286814" y="1215938"/>
                          <a:pt x="1270329" y="1183832"/>
                          <a:pt x="1242624" y="1188000"/>
                        </a:cubicBezTo>
                        <a:cubicBezTo>
                          <a:pt x="1233347" y="1134159"/>
                          <a:pt x="1182757" y="1193250"/>
                          <a:pt x="1106000" y="1188000"/>
                        </a:cubicBezTo>
                        <a:cubicBezTo>
                          <a:pt x="1073175" y="1249430"/>
                          <a:pt x="1008183" y="1142738"/>
                          <a:pt x="917329" y="1188000"/>
                        </a:cubicBezTo>
                        <a:cubicBezTo>
                          <a:pt x="844618" y="1203235"/>
                          <a:pt x="839888" y="1193235"/>
                          <a:pt x="806729" y="1188000"/>
                        </a:cubicBezTo>
                        <a:cubicBezTo>
                          <a:pt x="804348" y="1171888"/>
                          <a:pt x="724604" y="1168753"/>
                          <a:pt x="592035" y="1188000"/>
                        </a:cubicBezTo>
                        <a:cubicBezTo>
                          <a:pt x="510460" y="1168465"/>
                          <a:pt x="445356" y="1128734"/>
                          <a:pt x="377341" y="1188000"/>
                        </a:cubicBezTo>
                        <a:cubicBezTo>
                          <a:pt x="303238" y="1155307"/>
                          <a:pt x="253757" y="1187267"/>
                          <a:pt x="214694" y="1188000"/>
                        </a:cubicBezTo>
                        <a:cubicBezTo>
                          <a:pt x="149929" y="1147287"/>
                          <a:pt x="47353" y="1079755"/>
                          <a:pt x="0" y="1188000"/>
                        </a:cubicBezTo>
                        <a:cubicBezTo>
                          <a:pt x="-11820" y="899640"/>
                          <a:pt x="370" y="874425"/>
                          <a:pt x="0" y="594000"/>
                        </a:cubicBezTo>
                        <a:cubicBezTo>
                          <a:pt x="13124" y="336283"/>
                          <a:pt x="14731" y="235971"/>
                          <a:pt x="0" y="0"/>
                        </a:cubicBezTo>
                        <a:close/>
                      </a:path>
                      <a:path w="2602354" h="1188000" stroke="0" extrusionOk="0">
                        <a:moveTo>
                          <a:pt x="0" y="0"/>
                        </a:moveTo>
                        <a:cubicBezTo>
                          <a:pt x="71448" y="50322"/>
                          <a:pt x="101178" y="48483"/>
                          <a:pt x="136623" y="0"/>
                        </a:cubicBezTo>
                        <a:cubicBezTo>
                          <a:pt x="177294" y="112"/>
                          <a:pt x="198470" y="-26821"/>
                          <a:pt x="221200" y="0"/>
                        </a:cubicBezTo>
                        <a:cubicBezTo>
                          <a:pt x="223184" y="-30666"/>
                          <a:pt x="378078" y="5903"/>
                          <a:pt x="435894" y="0"/>
                        </a:cubicBezTo>
                        <a:cubicBezTo>
                          <a:pt x="489345" y="63768"/>
                          <a:pt x="538279" y="20219"/>
                          <a:pt x="572517" y="0"/>
                        </a:cubicBezTo>
                        <a:cubicBezTo>
                          <a:pt x="623971" y="-44290"/>
                          <a:pt x="684081" y="-26002"/>
                          <a:pt x="709141" y="0"/>
                        </a:cubicBezTo>
                        <a:cubicBezTo>
                          <a:pt x="769386" y="35206"/>
                          <a:pt x="817014" y="137005"/>
                          <a:pt x="923835" y="0"/>
                        </a:cubicBezTo>
                        <a:cubicBezTo>
                          <a:pt x="985499" y="-18513"/>
                          <a:pt x="1000286" y="-16078"/>
                          <a:pt x="1034435" y="0"/>
                        </a:cubicBezTo>
                        <a:cubicBezTo>
                          <a:pt x="1083990" y="-13594"/>
                          <a:pt x="1123139" y="53325"/>
                          <a:pt x="1249129" y="0"/>
                        </a:cubicBezTo>
                        <a:cubicBezTo>
                          <a:pt x="1353382" y="-8518"/>
                          <a:pt x="1384024" y="-20848"/>
                          <a:pt x="1463824" y="0"/>
                        </a:cubicBezTo>
                        <a:cubicBezTo>
                          <a:pt x="1533307" y="44039"/>
                          <a:pt x="1583330" y="-760"/>
                          <a:pt x="1626471" y="0"/>
                        </a:cubicBezTo>
                        <a:cubicBezTo>
                          <a:pt x="1633589" y="82244"/>
                          <a:pt x="1782143" y="76384"/>
                          <a:pt x="1841165" y="0"/>
                        </a:cubicBezTo>
                        <a:cubicBezTo>
                          <a:pt x="1871330" y="-32082"/>
                          <a:pt x="1939673" y="27715"/>
                          <a:pt x="1977788" y="0"/>
                        </a:cubicBezTo>
                        <a:cubicBezTo>
                          <a:pt x="2006462" y="-80764"/>
                          <a:pt x="2034014" y="8193"/>
                          <a:pt x="2114412" y="0"/>
                        </a:cubicBezTo>
                        <a:cubicBezTo>
                          <a:pt x="2189474" y="66108"/>
                          <a:pt x="2255886" y="21102"/>
                          <a:pt x="2303083" y="0"/>
                        </a:cubicBezTo>
                        <a:cubicBezTo>
                          <a:pt x="2371832" y="-6009"/>
                          <a:pt x="2397057" y="39520"/>
                          <a:pt x="2439706" y="0"/>
                        </a:cubicBezTo>
                        <a:cubicBezTo>
                          <a:pt x="2497510" y="12771"/>
                          <a:pt x="2548535" y="14481"/>
                          <a:pt x="2602354" y="0"/>
                        </a:cubicBezTo>
                        <a:cubicBezTo>
                          <a:pt x="2588129" y="195644"/>
                          <a:pt x="2639309" y="342843"/>
                          <a:pt x="2602354" y="617759"/>
                        </a:cubicBezTo>
                        <a:cubicBezTo>
                          <a:pt x="2614480" y="924704"/>
                          <a:pt x="2612826" y="1001751"/>
                          <a:pt x="2602354" y="1188000"/>
                        </a:cubicBezTo>
                        <a:cubicBezTo>
                          <a:pt x="2554861" y="1253901"/>
                          <a:pt x="2497920" y="1185602"/>
                          <a:pt x="2413683" y="1188000"/>
                        </a:cubicBezTo>
                        <a:cubicBezTo>
                          <a:pt x="2359173" y="1218435"/>
                          <a:pt x="2357096" y="1181009"/>
                          <a:pt x="2303083" y="1188000"/>
                        </a:cubicBezTo>
                        <a:cubicBezTo>
                          <a:pt x="2278937" y="1132527"/>
                          <a:pt x="2186741" y="1091855"/>
                          <a:pt x="2088389" y="1188000"/>
                        </a:cubicBezTo>
                        <a:cubicBezTo>
                          <a:pt x="2012468" y="1190851"/>
                          <a:pt x="1991626" y="1185820"/>
                          <a:pt x="1925741" y="1188000"/>
                        </a:cubicBezTo>
                        <a:cubicBezTo>
                          <a:pt x="1861977" y="1201697"/>
                          <a:pt x="1863816" y="1202691"/>
                          <a:pt x="1815141" y="1188000"/>
                        </a:cubicBezTo>
                        <a:cubicBezTo>
                          <a:pt x="1757359" y="1101659"/>
                          <a:pt x="1694349" y="1142817"/>
                          <a:pt x="1652494" y="1188000"/>
                        </a:cubicBezTo>
                        <a:cubicBezTo>
                          <a:pt x="1624124" y="1214823"/>
                          <a:pt x="1608620" y="1163495"/>
                          <a:pt x="1567918" y="1188000"/>
                        </a:cubicBezTo>
                        <a:cubicBezTo>
                          <a:pt x="1527099" y="1194768"/>
                          <a:pt x="1499441" y="1185664"/>
                          <a:pt x="1483341" y="1188000"/>
                        </a:cubicBezTo>
                        <a:cubicBezTo>
                          <a:pt x="1457802" y="1145985"/>
                          <a:pt x="1391815" y="1220366"/>
                          <a:pt x="1320694" y="1188000"/>
                        </a:cubicBezTo>
                        <a:cubicBezTo>
                          <a:pt x="1247771" y="1207413"/>
                          <a:pt x="1254422" y="1211410"/>
                          <a:pt x="1210094" y="1188000"/>
                        </a:cubicBezTo>
                        <a:cubicBezTo>
                          <a:pt x="1150035" y="1149485"/>
                          <a:pt x="1100854" y="1159230"/>
                          <a:pt x="1021423" y="1188000"/>
                        </a:cubicBezTo>
                        <a:cubicBezTo>
                          <a:pt x="983238" y="1183719"/>
                          <a:pt x="937918" y="1183492"/>
                          <a:pt x="910823" y="1188000"/>
                        </a:cubicBezTo>
                        <a:cubicBezTo>
                          <a:pt x="864210" y="1194288"/>
                          <a:pt x="755110" y="1197689"/>
                          <a:pt x="722153" y="1188000"/>
                        </a:cubicBezTo>
                        <a:cubicBezTo>
                          <a:pt x="679880" y="1160851"/>
                          <a:pt x="681176" y="1202464"/>
                          <a:pt x="637576" y="1188000"/>
                        </a:cubicBezTo>
                        <a:cubicBezTo>
                          <a:pt x="597650" y="1252320"/>
                          <a:pt x="531889" y="1160024"/>
                          <a:pt x="448906" y="1188000"/>
                        </a:cubicBezTo>
                        <a:cubicBezTo>
                          <a:pt x="365591" y="1197285"/>
                          <a:pt x="389583" y="1141880"/>
                          <a:pt x="338306" y="1188000"/>
                        </a:cubicBezTo>
                        <a:cubicBezTo>
                          <a:pt x="290470" y="1202267"/>
                          <a:pt x="293670" y="1202710"/>
                          <a:pt x="253729" y="1188000"/>
                        </a:cubicBezTo>
                        <a:cubicBezTo>
                          <a:pt x="228353" y="1171736"/>
                          <a:pt x="186352" y="1190581"/>
                          <a:pt x="143129" y="1188000"/>
                        </a:cubicBezTo>
                        <a:cubicBezTo>
                          <a:pt x="105140" y="1240881"/>
                          <a:pt x="46831" y="1194803"/>
                          <a:pt x="0" y="1188000"/>
                        </a:cubicBezTo>
                        <a:cubicBezTo>
                          <a:pt x="-15454" y="964448"/>
                          <a:pt x="21953" y="761821"/>
                          <a:pt x="0" y="617759"/>
                        </a:cubicBezTo>
                        <a:cubicBezTo>
                          <a:pt x="1491" y="427273"/>
                          <a:pt x="45673" y="233201"/>
                          <a:pt x="0" y="0"/>
                        </a:cubicBezTo>
                        <a:close/>
                      </a:path>
                      <a:path w="2602354" h="1188000" fill="none" stroke="0" extrusionOk="0">
                        <a:moveTo>
                          <a:pt x="0" y="0"/>
                        </a:moveTo>
                        <a:cubicBezTo>
                          <a:pt x="29852" y="-11335"/>
                          <a:pt x="40084" y="6832"/>
                          <a:pt x="84576" y="0"/>
                        </a:cubicBezTo>
                        <a:cubicBezTo>
                          <a:pt x="129086" y="-14304"/>
                          <a:pt x="131662" y="5403"/>
                          <a:pt x="169153" y="0"/>
                        </a:cubicBezTo>
                        <a:cubicBezTo>
                          <a:pt x="185579" y="-25413"/>
                          <a:pt x="216335" y="7164"/>
                          <a:pt x="253729" y="0"/>
                        </a:cubicBezTo>
                        <a:cubicBezTo>
                          <a:pt x="280854" y="-95663"/>
                          <a:pt x="355883" y="67765"/>
                          <a:pt x="468423" y="0"/>
                        </a:cubicBezTo>
                        <a:cubicBezTo>
                          <a:pt x="571301" y="24341"/>
                          <a:pt x="603021" y="-21919"/>
                          <a:pt x="631070" y="0"/>
                        </a:cubicBezTo>
                        <a:cubicBezTo>
                          <a:pt x="661611" y="28181"/>
                          <a:pt x="680943" y="-27558"/>
                          <a:pt x="715647" y="0"/>
                        </a:cubicBezTo>
                        <a:cubicBezTo>
                          <a:pt x="757746" y="-5300"/>
                          <a:pt x="825261" y="13289"/>
                          <a:pt x="878294" y="0"/>
                        </a:cubicBezTo>
                        <a:cubicBezTo>
                          <a:pt x="931990" y="-30972"/>
                          <a:pt x="1041042" y="-13369"/>
                          <a:pt x="1092988" y="0"/>
                        </a:cubicBezTo>
                        <a:cubicBezTo>
                          <a:pt x="1150531" y="-2631"/>
                          <a:pt x="1165617" y="-1229"/>
                          <a:pt x="1229612" y="0"/>
                        </a:cubicBezTo>
                        <a:cubicBezTo>
                          <a:pt x="1296978" y="6250"/>
                          <a:pt x="1296140" y="-8040"/>
                          <a:pt x="1366235" y="0"/>
                        </a:cubicBezTo>
                        <a:cubicBezTo>
                          <a:pt x="1443924" y="19172"/>
                          <a:pt x="1490222" y="8135"/>
                          <a:pt x="1528882" y="0"/>
                        </a:cubicBezTo>
                        <a:cubicBezTo>
                          <a:pt x="1584924" y="68471"/>
                          <a:pt x="1629807" y="-27035"/>
                          <a:pt x="1717553" y="0"/>
                        </a:cubicBezTo>
                        <a:cubicBezTo>
                          <a:pt x="1807286" y="29670"/>
                          <a:pt x="1821898" y="-31407"/>
                          <a:pt x="1906224" y="0"/>
                        </a:cubicBezTo>
                        <a:cubicBezTo>
                          <a:pt x="1995464" y="27562"/>
                          <a:pt x="2002470" y="7501"/>
                          <a:pt x="2094894" y="0"/>
                        </a:cubicBezTo>
                        <a:cubicBezTo>
                          <a:pt x="2189095" y="-14366"/>
                          <a:pt x="2236303" y="-1054"/>
                          <a:pt x="2309589" y="0"/>
                        </a:cubicBezTo>
                        <a:cubicBezTo>
                          <a:pt x="2392172" y="45158"/>
                          <a:pt x="2508309" y="-30486"/>
                          <a:pt x="2602354" y="0"/>
                        </a:cubicBezTo>
                        <a:cubicBezTo>
                          <a:pt x="2604946" y="251014"/>
                          <a:pt x="2594535" y="312477"/>
                          <a:pt x="2602354" y="605880"/>
                        </a:cubicBezTo>
                        <a:cubicBezTo>
                          <a:pt x="2609172" y="888432"/>
                          <a:pt x="2599640" y="1001458"/>
                          <a:pt x="2602354" y="1188000"/>
                        </a:cubicBezTo>
                        <a:cubicBezTo>
                          <a:pt x="2494922" y="1229627"/>
                          <a:pt x="2430038" y="1208751"/>
                          <a:pt x="2387659" y="1188000"/>
                        </a:cubicBezTo>
                        <a:cubicBezTo>
                          <a:pt x="2339770" y="1166387"/>
                          <a:pt x="2276405" y="1202684"/>
                          <a:pt x="2225012" y="1188000"/>
                        </a:cubicBezTo>
                        <a:cubicBezTo>
                          <a:pt x="2164909" y="1173362"/>
                          <a:pt x="2144912" y="1199183"/>
                          <a:pt x="2088389" y="1188000"/>
                        </a:cubicBezTo>
                        <a:cubicBezTo>
                          <a:pt x="2029901" y="1197869"/>
                          <a:pt x="1991696" y="1199552"/>
                          <a:pt x="1951765" y="1188000"/>
                        </a:cubicBezTo>
                        <a:cubicBezTo>
                          <a:pt x="1921468" y="1150267"/>
                          <a:pt x="1864528" y="1154908"/>
                          <a:pt x="1815141" y="1188000"/>
                        </a:cubicBezTo>
                        <a:cubicBezTo>
                          <a:pt x="1779974" y="1208275"/>
                          <a:pt x="1720867" y="1185919"/>
                          <a:pt x="1678518" y="1188000"/>
                        </a:cubicBezTo>
                        <a:cubicBezTo>
                          <a:pt x="1638720" y="1200305"/>
                          <a:pt x="1539432" y="1223679"/>
                          <a:pt x="1489847" y="1188000"/>
                        </a:cubicBezTo>
                        <a:cubicBezTo>
                          <a:pt x="1416765" y="1286545"/>
                          <a:pt x="1361495" y="1167820"/>
                          <a:pt x="1327200" y="1188000"/>
                        </a:cubicBezTo>
                        <a:cubicBezTo>
                          <a:pt x="1291630" y="1231600"/>
                          <a:pt x="1262239" y="1196893"/>
                          <a:pt x="1242624" y="1188000"/>
                        </a:cubicBezTo>
                        <a:cubicBezTo>
                          <a:pt x="1202536" y="1257604"/>
                          <a:pt x="1179130" y="1088712"/>
                          <a:pt x="1106000" y="1188000"/>
                        </a:cubicBezTo>
                        <a:cubicBezTo>
                          <a:pt x="1046657" y="1155762"/>
                          <a:pt x="986550" y="1151027"/>
                          <a:pt x="917329" y="1188000"/>
                        </a:cubicBezTo>
                        <a:cubicBezTo>
                          <a:pt x="842720" y="1213318"/>
                          <a:pt x="836212" y="1202908"/>
                          <a:pt x="806729" y="1188000"/>
                        </a:cubicBezTo>
                        <a:cubicBezTo>
                          <a:pt x="758800" y="1237436"/>
                          <a:pt x="690331" y="1259634"/>
                          <a:pt x="592035" y="1188000"/>
                        </a:cubicBezTo>
                        <a:cubicBezTo>
                          <a:pt x="480195" y="1154897"/>
                          <a:pt x="448114" y="1148706"/>
                          <a:pt x="377341" y="1188000"/>
                        </a:cubicBezTo>
                        <a:cubicBezTo>
                          <a:pt x="297695" y="1160160"/>
                          <a:pt x="269746" y="1188655"/>
                          <a:pt x="214694" y="1188000"/>
                        </a:cubicBezTo>
                        <a:cubicBezTo>
                          <a:pt x="179418" y="1257695"/>
                          <a:pt x="47001" y="1213725"/>
                          <a:pt x="0" y="1188000"/>
                        </a:cubicBezTo>
                        <a:cubicBezTo>
                          <a:pt x="-8672" y="912816"/>
                          <a:pt x="7547" y="858993"/>
                          <a:pt x="0" y="594000"/>
                        </a:cubicBezTo>
                        <a:cubicBezTo>
                          <a:pt x="-33562" y="356630"/>
                          <a:pt x="25811" y="222263"/>
                          <a:pt x="0" y="0"/>
                        </a:cubicBezTo>
                        <a:close/>
                      </a:path>
                      <a:path w="2602354" h="1188000" fill="none" stroke="0" extrusionOk="0">
                        <a:moveTo>
                          <a:pt x="0" y="0"/>
                        </a:moveTo>
                        <a:cubicBezTo>
                          <a:pt x="29490" y="-6282"/>
                          <a:pt x="46768" y="25869"/>
                          <a:pt x="84576" y="0"/>
                        </a:cubicBezTo>
                        <a:cubicBezTo>
                          <a:pt x="126059" y="-11667"/>
                          <a:pt x="123033" y="9631"/>
                          <a:pt x="169153" y="0"/>
                        </a:cubicBezTo>
                        <a:cubicBezTo>
                          <a:pt x="206899" y="10932"/>
                          <a:pt x="218183" y="-11573"/>
                          <a:pt x="253729" y="0"/>
                        </a:cubicBezTo>
                        <a:cubicBezTo>
                          <a:pt x="284142" y="27756"/>
                          <a:pt x="397415" y="48863"/>
                          <a:pt x="468423" y="0"/>
                        </a:cubicBezTo>
                        <a:cubicBezTo>
                          <a:pt x="583770" y="-4137"/>
                          <a:pt x="603482" y="-36865"/>
                          <a:pt x="631070" y="0"/>
                        </a:cubicBezTo>
                        <a:cubicBezTo>
                          <a:pt x="660625" y="10200"/>
                          <a:pt x="682329" y="-16108"/>
                          <a:pt x="715647" y="0"/>
                        </a:cubicBezTo>
                        <a:cubicBezTo>
                          <a:pt x="759867" y="-28832"/>
                          <a:pt x="845600" y="32215"/>
                          <a:pt x="878294" y="0"/>
                        </a:cubicBezTo>
                        <a:cubicBezTo>
                          <a:pt x="913398" y="22239"/>
                          <a:pt x="1013732" y="14754"/>
                          <a:pt x="1092988" y="0"/>
                        </a:cubicBezTo>
                        <a:cubicBezTo>
                          <a:pt x="1173106" y="11463"/>
                          <a:pt x="1164904" y="5959"/>
                          <a:pt x="1229612" y="0"/>
                        </a:cubicBezTo>
                        <a:cubicBezTo>
                          <a:pt x="1295038" y="10937"/>
                          <a:pt x="1299191" y="-13695"/>
                          <a:pt x="1366235" y="0"/>
                        </a:cubicBezTo>
                        <a:cubicBezTo>
                          <a:pt x="1436866" y="39475"/>
                          <a:pt x="1487738" y="-4501"/>
                          <a:pt x="1528882" y="0"/>
                        </a:cubicBezTo>
                        <a:cubicBezTo>
                          <a:pt x="1575490" y="-11361"/>
                          <a:pt x="1622225" y="-46381"/>
                          <a:pt x="1717553" y="0"/>
                        </a:cubicBezTo>
                        <a:cubicBezTo>
                          <a:pt x="1809530" y="12175"/>
                          <a:pt x="1813049" y="-41772"/>
                          <a:pt x="1906224" y="0"/>
                        </a:cubicBezTo>
                        <a:cubicBezTo>
                          <a:pt x="1982657" y="38281"/>
                          <a:pt x="2008021" y="3516"/>
                          <a:pt x="2094894" y="0"/>
                        </a:cubicBezTo>
                        <a:cubicBezTo>
                          <a:pt x="2196834" y="-38195"/>
                          <a:pt x="2231509" y="-24242"/>
                          <a:pt x="2309589" y="0"/>
                        </a:cubicBezTo>
                        <a:cubicBezTo>
                          <a:pt x="2402388" y="64546"/>
                          <a:pt x="2530253" y="-30196"/>
                          <a:pt x="2602354" y="0"/>
                        </a:cubicBezTo>
                        <a:cubicBezTo>
                          <a:pt x="2584282" y="254806"/>
                          <a:pt x="2585224" y="317318"/>
                          <a:pt x="2602354" y="605880"/>
                        </a:cubicBezTo>
                        <a:cubicBezTo>
                          <a:pt x="2620720" y="883732"/>
                          <a:pt x="2597196" y="1016309"/>
                          <a:pt x="2602354" y="1188000"/>
                        </a:cubicBezTo>
                        <a:cubicBezTo>
                          <a:pt x="2498675" y="1227267"/>
                          <a:pt x="2433463" y="1165634"/>
                          <a:pt x="2387659" y="1188000"/>
                        </a:cubicBezTo>
                        <a:cubicBezTo>
                          <a:pt x="2334348" y="1181414"/>
                          <a:pt x="2262076" y="1216142"/>
                          <a:pt x="2225012" y="1188000"/>
                        </a:cubicBezTo>
                        <a:cubicBezTo>
                          <a:pt x="2172518" y="1187449"/>
                          <a:pt x="2123583" y="1229363"/>
                          <a:pt x="2088389" y="1188000"/>
                        </a:cubicBezTo>
                        <a:cubicBezTo>
                          <a:pt x="2035999" y="1206258"/>
                          <a:pt x="1986840" y="1201161"/>
                          <a:pt x="1951765" y="1188000"/>
                        </a:cubicBezTo>
                        <a:cubicBezTo>
                          <a:pt x="1903579" y="1166286"/>
                          <a:pt x="1846865" y="1111208"/>
                          <a:pt x="1815141" y="1188000"/>
                        </a:cubicBezTo>
                        <a:cubicBezTo>
                          <a:pt x="1792442" y="1234017"/>
                          <a:pt x="1706852" y="1151469"/>
                          <a:pt x="1678518" y="1188000"/>
                        </a:cubicBezTo>
                        <a:cubicBezTo>
                          <a:pt x="1634734" y="1214187"/>
                          <a:pt x="1539761" y="1122907"/>
                          <a:pt x="1489847" y="1188000"/>
                        </a:cubicBezTo>
                        <a:cubicBezTo>
                          <a:pt x="1439870" y="1242576"/>
                          <a:pt x="1375348" y="1139737"/>
                          <a:pt x="1327200" y="1188000"/>
                        </a:cubicBezTo>
                        <a:cubicBezTo>
                          <a:pt x="1284783" y="1218326"/>
                          <a:pt x="1266577" y="1173594"/>
                          <a:pt x="1242624" y="1188000"/>
                        </a:cubicBezTo>
                        <a:cubicBezTo>
                          <a:pt x="1204407" y="1196184"/>
                          <a:pt x="1160110" y="1264206"/>
                          <a:pt x="1106000" y="1188000"/>
                        </a:cubicBezTo>
                        <a:cubicBezTo>
                          <a:pt x="1073663" y="1169556"/>
                          <a:pt x="988991" y="1193093"/>
                          <a:pt x="917329" y="1188000"/>
                        </a:cubicBezTo>
                        <a:cubicBezTo>
                          <a:pt x="842468" y="1205439"/>
                          <a:pt x="838326" y="1191310"/>
                          <a:pt x="806729" y="1188000"/>
                        </a:cubicBezTo>
                        <a:cubicBezTo>
                          <a:pt x="815959" y="1125708"/>
                          <a:pt x="707732" y="1252427"/>
                          <a:pt x="592035" y="1188000"/>
                        </a:cubicBezTo>
                        <a:cubicBezTo>
                          <a:pt x="500617" y="1175781"/>
                          <a:pt x="449383" y="1168979"/>
                          <a:pt x="377341" y="1188000"/>
                        </a:cubicBezTo>
                        <a:cubicBezTo>
                          <a:pt x="324807" y="1218464"/>
                          <a:pt x="258771" y="1175277"/>
                          <a:pt x="214694" y="1188000"/>
                        </a:cubicBezTo>
                        <a:cubicBezTo>
                          <a:pt x="180351" y="1166043"/>
                          <a:pt x="41114" y="1118599"/>
                          <a:pt x="0" y="1188000"/>
                        </a:cubicBezTo>
                        <a:cubicBezTo>
                          <a:pt x="2460" y="898646"/>
                          <a:pt x="1970" y="850828"/>
                          <a:pt x="0" y="594000"/>
                        </a:cubicBezTo>
                        <a:cubicBezTo>
                          <a:pt x="14168" y="330437"/>
                          <a:pt x="5884" y="265294"/>
                          <a:pt x="0" y="0"/>
                        </a:cubicBezTo>
                        <a:close/>
                      </a:path>
                      <a:path w="2602354" h="1188000" fill="none" stroke="0" extrusionOk="0">
                        <a:moveTo>
                          <a:pt x="0" y="0"/>
                        </a:moveTo>
                        <a:cubicBezTo>
                          <a:pt x="20937" y="-20793"/>
                          <a:pt x="44899" y="20132"/>
                          <a:pt x="84576" y="0"/>
                        </a:cubicBezTo>
                        <a:cubicBezTo>
                          <a:pt x="131203" y="-17202"/>
                          <a:pt x="130674" y="13902"/>
                          <a:pt x="169153" y="0"/>
                        </a:cubicBezTo>
                        <a:cubicBezTo>
                          <a:pt x="202933" y="2184"/>
                          <a:pt x="216306" y="-12636"/>
                          <a:pt x="253729" y="0"/>
                        </a:cubicBezTo>
                        <a:cubicBezTo>
                          <a:pt x="275447" y="-41966"/>
                          <a:pt x="394726" y="-21832"/>
                          <a:pt x="468423" y="0"/>
                        </a:cubicBezTo>
                        <a:cubicBezTo>
                          <a:pt x="577706" y="-589"/>
                          <a:pt x="605313" y="-40948"/>
                          <a:pt x="631070" y="0"/>
                        </a:cubicBezTo>
                        <a:cubicBezTo>
                          <a:pt x="663529" y="5980"/>
                          <a:pt x="681369" y="-22455"/>
                          <a:pt x="715647" y="0"/>
                        </a:cubicBezTo>
                        <a:cubicBezTo>
                          <a:pt x="752028" y="-50636"/>
                          <a:pt x="842640" y="19134"/>
                          <a:pt x="878294" y="0"/>
                        </a:cubicBezTo>
                        <a:cubicBezTo>
                          <a:pt x="923327" y="54008"/>
                          <a:pt x="1009899" y="-48897"/>
                          <a:pt x="1092988" y="0"/>
                        </a:cubicBezTo>
                        <a:cubicBezTo>
                          <a:pt x="1176111" y="13276"/>
                          <a:pt x="1164535" y="6222"/>
                          <a:pt x="1229612" y="0"/>
                        </a:cubicBezTo>
                        <a:cubicBezTo>
                          <a:pt x="1296225" y="9114"/>
                          <a:pt x="1299994" y="-18986"/>
                          <a:pt x="1366235" y="0"/>
                        </a:cubicBezTo>
                        <a:cubicBezTo>
                          <a:pt x="1429309" y="7820"/>
                          <a:pt x="1489197" y="-2354"/>
                          <a:pt x="1528882" y="0"/>
                        </a:cubicBezTo>
                        <a:cubicBezTo>
                          <a:pt x="1568128" y="-9064"/>
                          <a:pt x="1642716" y="-36090"/>
                          <a:pt x="1717553" y="0"/>
                        </a:cubicBezTo>
                        <a:cubicBezTo>
                          <a:pt x="1797499" y="3792"/>
                          <a:pt x="1815257" y="-31516"/>
                          <a:pt x="1906224" y="0"/>
                        </a:cubicBezTo>
                        <a:cubicBezTo>
                          <a:pt x="1988411" y="36599"/>
                          <a:pt x="2002951" y="-10599"/>
                          <a:pt x="2094894" y="0"/>
                        </a:cubicBezTo>
                        <a:cubicBezTo>
                          <a:pt x="2194523" y="2008"/>
                          <a:pt x="2223239" y="8465"/>
                          <a:pt x="2309589" y="0"/>
                        </a:cubicBezTo>
                        <a:cubicBezTo>
                          <a:pt x="2369122" y="67085"/>
                          <a:pt x="2536220" y="-4928"/>
                          <a:pt x="2602354" y="0"/>
                        </a:cubicBezTo>
                        <a:cubicBezTo>
                          <a:pt x="2591248" y="258708"/>
                          <a:pt x="2613174" y="308115"/>
                          <a:pt x="2602354" y="605880"/>
                        </a:cubicBezTo>
                        <a:cubicBezTo>
                          <a:pt x="2596061" y="888757"/>
                          <a:pt x="2599924" y="977766"/>
                          <a:pt x="2602354" y="1188000"/>
                        </a:cubicBezTo>
                        <a:cubicBezTo>
                          <a:pt x="2505274" y="1195106"/>
                          <a:pt x="2426329" y="1146154"/>
                          <a:pt x="2387659" y="1188000"/>
                        </a:cubicBezTo>
                        <a:cubicBezTo>
                          <a:pt x="2335991" y="1201956"/>
                          <a:pt x="2274868" y="1188750"/>
                          <a:pt x="2225012" y="1188000"/>
                        </a:cubicBezTo>
                        <a:cubicBezTo>
                          <a:pt x="2173425" y="1187572"/>
                          <a:pt x="2123277" y="1177341"/>
                          <a:pt x="2088389" y="1188000"/>
                        </a:cubicBezTo>
                        <a:cubicBezTo>
                          <a:pt x="2021743" y="1210314"/>
                          <a:pt x="1994208" y="1228878"/>
                          <a:pt x="1951765" y="1188000"/>
                        </a:cubicBezTo>
                        <a:cubicBezTo>
                          <a:pt x="1916577" y="1183435"/>
                          <a:pt x="1857448" y="1118791"/>
                          <a:pt x="1815141" y="1188000"/>
                        </a:cubicBezTo>
                        <a:cubicBezTo>
                          <a:pt x="1793790" y="1201927"/>
                          <a:pt x="1721936" y="1159120"/>
                          <a:pt x="1678518" y="1188000"/>
                        </a:cubicBezTo>
                        <a:cubicBezTo>
                          <a:pt x="1645655" y="1173829"/>
                          <a:pt x="1554808" y="1153371"/>
                          <a:pt x="1489847" y="1188000"/>
                        </a:cubicBezTo>
                        <a:cubicBezTo>
                          <a:pt x="1443550" y="1245909"/>
                          <a:pt x="1363296" y="1168714"/>
                          <a:pt x="1327200" y="1188000"/>
                        </a:cubicBezTo>
                        <a:cubicBezTo>
                          <a:pt x="1287356" y="1216132"/>
                          <a:pt x="1270125" y="1180649"/>
                          <a:pt x="1242624" y="1188000"/>
                        </a:cubicBezTo>
                        <a:cubicBezTo>
                          <a:pt x="1228975" y="1139153"/>
                          <a:pt x="1177271" y="1211337"/>
                          <a:pt x="1106000" y="1188000"/>
                        </a:cubicBezTo>
                        <a:cubicBezTo>
                          <a:pt x="1079458" y="1228089"/>
                          <a:pt x="999858" y="1162213"/>
                          <a:pt x="917329" y="1188000"/>
                        </a:cubicBezTo>
                        <a:cubicBezTo>
                          <a:pt x="844677" y="1204717"/>
                          <a:pt x="839169" y="1194225"/>
                          <a:pt x="806729" y="1188000"/>
                        </a:cubicBezTo>
                        <a:cubicBezTo>
                          <a:pt x="800295" y="1168815"/>
                          <a:pt x="719296" y="1176562"/>
                          <a:pt x="592035" y="1188000"/>
                        </a:cubicBezTo>
                        <a:cubicBezTo>
                          <a:pt x="514381" y="1176431"/>
                          <a:pt x="444311" y="1148025"/>
                          <a:pt x="377341" y="1188000"/>
                        </a:cubicBezTo>
                        <a:cubicBezTo>
                          <a:pt x="313470" y="1169842"/>
                          <a:pt x="248894" y="1179632"/>
                          <a:pt x="214694" y="1188000"/>
                        </a:cubicBezTo>
                        <a:cubicBezTo>
                          <a:pt x="156828" y="1166991"/>
                          <a:pt x="50720" y="1094784"/>
                          <a:pt x="0" y="1188000"/>
                        </a:cubicBezTo>
                        <a:cubicBezTo>
                          <a:pt x="-1008" y="900372"/>
                          <a:pt x="3797" y="868722"/>
                          <a:pt x="0" y="594000"/>
                        </a:cubicBezTo>
                        <a:cubicBezTo>
                          <a:pt x="-5072" y="331920"/>
                          <a:pt x="3382" y="240154"/>
                          <a:pt x="0" y="0"/>
                        </a:cubicBezTo>
                        <a:close/>
                      </a:path>
                    </a:pathLst>
                  </a:custGeom>
                  <ask:type>
                    <ask:lineSketchFreehand/>
                  </ask:type>
                </ask:lineSketchStyleProps>
              </a:ext>
            </a:extLst>
          </a:ln>
        </p:spPr>
        <p:txBody>
          <a:bodyPr wrap="square" lIns="0" tIns="72000" rIns="0" bIns="0" rtlCol="0">
            <a:noAutofit/>
          </a:bodyPr>
          <a:lstStyle/>
          <a:p>
            <a:pPr algn="ctr"/>
            <a:r>
              <a:rPr lang="ja-JP" altLang="en-US" sz="5400" b="1" dirty="0">
                <a:solidFill>
                  <a:schemeClr val="accent2"/>
                </a:solidFill>
                <a:latin typeface="ＭＳ Ｐゴシック" panose="020B0600070205080204" pitchFamily="50" charset="-128"/>
                <a:ea typeface="ＭＳ Ｐゴシック" panose="020B0600070205080204" pitchFamily="50" charset="-128"/>
              </a:rPr>
              <a:t>地球温暖化が進んでいる</a:t>
            </a:r>
            <a:r>
              <a:rPr kumimoji="1" lang="ja-JP" altLang="en-US" sz="5400" b="1" dirty="0">
                <a:solidFill>
                  <a:schemeClr val="accent2"/>
                </a:solidFill>
                <a:latin typeface="ＭＳ Ｐゴシック" panose="020B0600070205080204" pitchFamily="50" charset="-128"/>
                <a:ea typeface="ＭＳ Ｐゴシック" panose="020B0600070205080204" pitchFamily="50" charset="-128"/>
              </a:rPr>
              <a:t>！</a:t>
            </a:r>
          </a:p>
        </p:txBody>
      </p:sp>
      <p:sp>
        <p:nvSpPr>
          <p:cNvPr id="2" name="字幕 2">
            <a:extLst>
              <a:ext uri="{FF2B5EF4-FFF2-40B4-BE49-F238E27FC236}">
                <a16:creationId xmlns:a16="http://schemas.microsoft.com/office/drawing/2014/main" id="{04427F2E-9372-1D8A-C719-80D5599922CC}"/>
              </a:ext>
            </a:extLst>
          </p:cNvPr>
          <p:cNvSpPr txBox="1">
            <a:spLocks/>
          </p:cNvSpPr>
          <p:nvPr/>
        </p:nvSpPr>
        <p:spPr>
          <a:xfrm>
            <a:off x="10970" y="29120"/>
            <a:ext cx="12158301" cy="648000"/>
          </a:xfrm>
          <a:prstGeom prst="rect">
            <a:avLst/>
          </a:prstGeom>
          <a:solidFill>
            <a:schemeClr val="accent2"/>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kumimoji="0" lang="ja-JP" altLang="en-US" sz="4000" b="1" i="0" u="none" strike="noStrike" cap="none" normalizeH="0" baseline="0" dirty="0">
                <a:ln>
                  <a:noFill/>
                </a:ln>
                <a:solidFill>
                  <a:schemeClr val="bg1"/>
                </a:solidFill>
                <a:effectLst/>
                <a:latin typeface="ＭＳ ゴシック" panose="020B0609070205080204" pitchFamily="49" charset="-128"/>
                <a:ea typeface="ＭＳ ゴシック" panose="020B0609070205080204" pitchFamily="49" charset="-128"/>
                <a:cs typeface="Calibri" panose="020F0502020204030204" pitchFamily="34" charset="0"/>
              </a:rPr>
              <a:t>参考資料：</a:t>
            </a:r>
            <a:r>
              <a:rPr kumimoji="0" lang="ja-JP" altLang="ja-JP" sz="4000" b="1" i="0" u="none" strike="noStrike" cap="none" normalizeH="0" baseline="0" dirty="0">
                <a:ln>
                  <a:noFill/>
                </a:ln>
                <a:solidFill>
                  <a:schemeClr val="bg1"/>
                </a:solidFill>
                <a:effectLst/>
                <a:latin typeface="ＭＳ ゴシック" panose="020B0609070205080204" pitchFamily="49" charset="-128"/>
                <a:ea typeface="ＭＳ ゴシック" panose="020B0609070205080204" pitchFamily="49" charset="-128"/>
                <a:cs typeface="Calibri" panose="020F0502020204030204" pitchFamily="34" charset="0"/>
              </a:rPr>
              <a:t>地球温暖化</a:t>
            </a:r>
            <a:r>
              <a:rPr kumimoji="0" lang="ja-JP" altLang="en-US" sz="4000" b="1" i="0" u="none" strike="noStrike" cap="none" normalizeH="0" baseline="0" dirty="0">
                <a:ln>
                  <a:noFill/>
                </a:ln>
                <a:solidFill>
                  <a:schemeClr val="bg1"/>
                </a:solidFill>
                <a:effectLst/>
                <a:latin typeface="ＭＳ ゴシック" panose="020B0609070205080204" pitchFamily="49" charset="-128"/>
                <a:ea typeface="ＭＳ ゴシック" panose="020B0609070205080204" pitchFamily="49" charset="-128"/>
                <a:cs typeface="Calibri" panose="020F0502020204030204" pitchFamily="34" charset="0"/>
              </a:rPr>
              <a:t>の状況</a:t>
            </a:r>
            <a:endParaRPr kumimoji="0" lang="ja-JP" altLang="en-US" sz="4000" b="0" i="0" u="none" strike="noStrike" cap="none" normalizeH="0" baseline="0" dirty="0">
              <a:ln>
                <a:noFill/>
              </a:ln>
              <a:solidFill>
                <a:schemeClr val="bg1"/>
              </a:solidFill>
              <a:effectLst/>
              <a:latin typeface="Arial" panose="020B0604020202020204" pitchFamily="34" charset="0"/>
            </a:endParaRPr>
          </a:p>
          <a:p>
            <a:pPr marL="0" indent="0" algn="ctr">
              <a:buNone/>
            </a:pPr>
            <a:endParaRPr lang="ja-JP" altLang="en-US" dirty="0">
              <a:solidFill>
                <a:schemeClr val="bg1"/>
              </a:solidFill>
            </a:endParaRPr>
          </a:p>
        </p:txBody>
      </p:sp>
      <p:grpSp>
        <p:nvGrpSpPr>
          <p:cNvPr id="8" name="グループ化 7">
            <a:extLst>
              <a:ext uri="{FF2B5EF4-FFF2-40B4-BE49-F238E27FC236}">
                <a16:creationId xmlns:a16="http://schemas.microsoft.com/office/drawing/2014/main" id="{F428A0EE-02FC-A81A-7BB4-20AAD778EA1D}"/>
              </a:ext>
            </a:extLst>
          </p:cNvPr>
          <p:cNvGrpSpPr/>
          <p:nvPr/>
        </p:nvGrpSpPr>
        <p:grpSpPr>
          <a:xfrm>
            <a:off x="4444126" y="769296"/>
            <a:ext cx="7238895" cy="4940078"/>
            <a:chOff x="4444126" y="832796"/>
            <a:chExt cx="7238895" cy="4940078"/>
          </a:xfrm>
        </p:grpSpPr>
        <p:grpSp>
          <p:nvGrpSpPr>
            <p:cNvPr id="4" name="グループ化 3">
              <a:extLst>
                <a:ext uri="{FF2B5EF4-FFF2-40B4-BE49-F238E27FC236}">
                  <a16:creationId xmlns:a16="http://schemas.microsoft.com/office/drawing/2014/main" id="{40768C18-57CA-1CFA-10D8-626D27410613}"/>
                </a:ext>
              </a:extLst>
            </p:cNvPr>
            <p:cNvGrpSpPr>
              <a:grpSpLocks noChangeAspect="1"/>
            </p:cNvGrpSpPr>
            <p:nvPr/>
          </p:nvGrpSpPr>
          <p:grpSpPr>
            <a:xfrm>
              <a:off x="4444126" y="832796"/>
              <a:ext cx="7238895" cy="4940078"/>
              <a:chOff x="4120744" y="1066965"/>
              <a:chExt cx="7939126" cy="5417942"/>
            </a:xfrm>
          </p:grpSpPr>
          <p:grpSp>
            <p:nvGrpSpPr>
              <p:cNvPr id="6" name="グループ化 5">
                <a:extLst>
                  <a:ext uri="{FF2B5EF4-FFF2-40B4-BE49-F238E27FC236}">
                    <a16:creationId xmlns:a16="http://schemas.microsoft.com/office/drawing/2014/main" id="{73F65272-DEE2-4852-99D4-59C9961DD896}"/>
                  </a:ext>
                </a:extLst>
              </p:cNvPr>
              <p:cNvGrpSpPr/>
              <p:nvPr/>
            </p:nvGrpSpPr>
            <p:grpSpPr>
              <a:xfrm>
                <a:off x="4120744" y="1066965"/>
                <a:ext cx="7939126" cy="5417942"/>
                <a:chOff x="4120744" y="1066965"/>
                <a:chExt cx="7939126" cy="5417942"/>
              </a:xfrm>
            </p:grpSpPr>
            <p:pic>
              <p:nvPicPr>
                <p:cNvPr id="20" name="図 19">
                  <a:extLst>
                    <a:ext uri="{FF2B5EF4-FFF2-40B4-BE49-F238E27FC236}">
                      <a16:creationId xmlns:a16="http://schemas.microsoft.com/office/drawing/2014/main" id="{2656C022-819C-4D3C-A105-BBAB399536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88289" y="2184166"/>
                  <a:ext cx="293601" cy="299984"/>
                </a:xfrm>
                <a:prstGeom prst="rect">
                  <a:avLst/>
                </a:prstGeom>
                <a:solidFill>
                  <a:srgbClr val="FFFFFF">
                    <a:alpha val="0"/>
                  </a:srgbClr>
                </a:solidFill>
              </p:spPr>
            </p:pic>
            <p:pic>
              <p:nvPicPr>
                <p:cNvPr id="5" name="図 4">
                  <a:extLst>
                    <a:ext uri="{FF2B5EF4-FFF2-40B4-BE49-F238E27FC236}">
                      <a16:creationId xmlns:a16="http://schemas.microsoft.com/office/drawing/2014/main" id="{CE4EFE05-8E53-4951-8413-8CD59FAD595C}"/>
                    </a:ext>
                  </a:extLst>
                </p:cNvPr>
                <p:cNvPicPr>
                  <a:picLocks noChangeAspect="1"/>
                </p:cNvPicPr>
                <p:nvPr/>
              </p:nvPicPr>
              <p:blipFill>
                <a:blip r:embed="rId4"/>
                <a:stretch>
                  <a:fillRect/>
                </a:stretch>
              </p:blipFill>
              <p:spPr>
                <a:xfrm>
                  <a:off x="4120744" y="1066965"/>
                  <a:ext cx="7939126" cy="5417942"/>
                </a:xfrm>
                <a:prstGeom prst="rect">
                  <a:avLst/>
                </a:prstGeom>
              </p:spPr>
            </p:pic>
          </p:grpSp>
          <p:sp>
            <p:nvSpPr>
              <p:cNvPr id="12" name="テキスト ボックス 23">
                <a:extLst>
                  <a:ext uri="{FF2B5EF4-FFF2-40B4-BE49-F238E27FC236}">
                    <a16:creationId xmlns:a16="http://schemas.microsoft.com/office/drawing/2014/main" id="{9B11F030-CD0E-4DDC-9797-3D915C34357F}"/>
                  </a:ext>
                </a:extLst>
              </p:cNvPr>
              <p:cNvSpPr txBox="1"/>
              <p:nvPr/>
            </p:nvSpPr>
            <p:spPr>
              <a:xfrm>
                <a:off x="5229978" y="2345662"/>
                <a:ext cx="4824000" cy="324000"/>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ja-JP" altLang="en-US" sz="2200" u="sng"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産業革命以降</a:t>
                </a:r>
                <a:r>
                  <a:rPr lang="ja-JP" altLang="en-US" sz="2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の気温上昇は</a:t>
                </a:r>
                <a:r>
                  <a:rPr lang="ja-JP" sz="2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約</a:t>
                </a:r>
                <a:r>
                  <a:rPr lang="en-US" sz="2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1.1</a:t>
                </a:r>
                <a:r>
                  <a:rPr lang="ja-JP" sz="2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sp>
            <p:nvSpPr>
              <p:cNvPr id="14" name="テキスト ボックス 23">
                <a:extLst>
                  <a:ext uri="{FF2B5EF4-FFF2-40B4-BE49-F238E27FC236}">
                    <a16:creationId xmlns:a16="http://schemas.microsoft.com/office/drawing/2014/main" id="{DE19EE64-8444-4B67-A42B-68D42CDF5106}"/>
                  </a:ext>
                </a:extLst>
              </p:cNvPr>
              <p:cNvSpPr txBox="1"/>
              <p:nvPr/>
            </p:nvSpPr>
            <p:spPr>
              <a:xfrm>
                <a:off x="4712786" y="1548778"/>
                <a:ext cx="5652000" cy="324000"/>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ja-JP" altLang="en-US" sz="2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温度上昇は</a:t>
                </a:r>
                <a:r>
                  <a:rPr lang="en-US" sz="2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a:t>
                </a:r>
                <a:r>
                  <a:rPr lang="en-US" altLang="ja-JP" sz="2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5</a:t>
                </a:r>
                <a:r>
                  <a:rPr lang="ja-JP" sz="2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2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に抑える努力を追求する</a:t>
                </a:r>
                <a:endParaRPr lang="ja-JP" sz="2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cxnSp>
            <p:nvCxnSpPr>
              <p:cNvPr id="15" name="直線矢印コネクタ 14">
                <a:extLst>
                  <a:ext uri="{FF2B5EF4-FFF2-40B4-BE49-F238E27FC236}">
                    <a16:creationId xmlns:a16="http://schemas.microsoft.com/office/drawing/2014/main" id="{26C9C9B2-5E15-4C00-95A8-855D16DC886F}"/>
                  </a:ext>
                </a:extLst>
              </p:cNvPr>
              <p:cNvCxnSpPr/>
              <p:nvPr/>
            </p:nvCxnSpPr>
            <p:spPr>
              <a:xfrm>
                <a:off x="10412111" y="1707007"/>
                <a:ext cx="432000" cy="252000"/>
              </a:xfrm>
              <a:prstGeom prst="straightConnector1">
                <a:avLst/>
              </a:prstGeom>
              <a:ln w="41275">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テキスト ボックス 23">
                <a:extLst>
                  <a:ext uri="{FF2B5EF4-FFF2-40B4-BE49-F238E27FC236}">
                    <a16:creationId xmlns:a16="http://schemas.microsoft.com/office/drawing/2014/main" id="{79EE575B-4125-4E59-8AD6-9BA5639B2724}"/>
                  </a:ext>
                </a:extLst>
              </p:cNvPr>
              <p:cNvSpPr txBox="1"/>
              <p:nvPr/>
            </p:nvSpPr>
            <p:spPr>
              <a:xfrm>
                <a:off x="8987955" y="1210814"/>
                <a:ext cx="1066023" cy="324000"/>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2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（目標）</a:t>
                </a:r>
                <a:endParaRPr lang="ja-JP" sz="2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17" name="テキスト ボックス 23">
                <a:extLst>
                  <a:ext uri="{FF2B5EF4-FFF2-40B4-BE49-F238E27FC236}">
                    <a16:creationId xmlns:a16="http://schemas.microsoft.com/office/drawing/2014/main" id="{3EC33DD4-0D0D-47DC-8784-628589D9927A}"/>
                  </a:ext>
                </a:extLst>
              </p:cNvPr>
              <p:cNvSpPr txBox="1"/>
              <p:nvPr/>
            </p:nvSpPr>
            <p:spPr>
              <a:xfrm>
                <a:off x="9114349" y="2004189"/>
                <a:ext cx="1008000" cy="324000"/>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2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（実績）</a:t>
                </a:r>
                <a:endParaRPr lang="ja-JP" sz="2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cxnSp>
            <p:nvCxnSpPr>
              <p:cNvPr id="19" name="直線矢印コネクタ 18">
                <a:extLst>
                  <a:ext uri="{FF2B5EF4-FFF2-40B4-BE49-F238E27FC236}">
                    <a16:creationId xmlns:a16="http://schemas.microsoft.com/office/drawing/2014/main" id="{BD1BD655-D029-4459-B983-7B2BF5C349B0}"/>
                  </a:ext>
                </a:extLst>
              </p:cNvPr>
              <p:cNvCxnSpPr/>
              <p:nvPr/>
            </p:nvCxnSpPr>
            <p:spPr>
              <a:xfrm>
                <a:off x="10197692" y="2484150"/>
                <a:ext cx="468000" cy="72000"/>
              </a:xfrm>
              <a:prstGeom prst="straightConnector1">
                <a:avLst/>
              </a:prstGeom>
              <a:ln w="41275">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3" name="テキスト ボックス 2">
              <a:extLst>
                <a:ext uri="{FF2B5EF4-FFF2-40B4-BE49-F238E27FC236}">
                  <a16:creationId xmlns:a16="http://schemas.microsoft.com/office/drawing/2014/main" id="{AC3FE796-0280-FF22-9EA0-A4788331769F}"/>
                </a:ext>
              </a:extLst>
            </p:cNvPr>
            <p:cNvSpPr txBox="1"/>
            <p:nvPr/>
          </p:nvSpPr>
          <p:spPr>
            <a:xfrm>
              <a:off x="10778288" y="1899588"/>
              <a:ext cx="360000" cy="180000"/>
            </a:xfrm>
            <a:prstGeom prst="rect">
              <a:avLst/>
            </a:prstGeom>
            <a:solidFill>
              <a:schemeClr val="bg1"/>
            </a:solidFill>
          </p:spPr>
          <p:txBody>
            <a:bodyPr wrap="square" lIns="36000" tIns="0" rIns="0" bIns="0" rtlCol="0">
              <a:spAutoFit/>
            </a:bodyPr>
            <a:lstStyle/>
            <a:p>
              <a:r>
                <a:rPr kumimoji="1" lang="ja-JP" altLang="en-US" sz="1400" b="1" dirty="0">
                  <a:solidFill>
                    <a:srgbClr val="FF0000"/>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400" b="1" dirty="0">
                  <a:solidFill>
                    <a:srgbClr val="FF0000"/>
                  </a:solidFill>
                  <a:latin typeface="Calibri" panose="020F0502020204030204" pitchFamily="34" charset="0"/>
                  <a:ea typeface="ＭＳ Ｐゴシック" panose="020B0600070205080204" pitchFamily="50" charset="-128"/>
                  <a:cs typeface="Calibri" panose="020F0502020204030204" pitchFamily="34" charset="0"/>
                </a:rPr>
                <a:t>7</a:t>
              </a:r>
              <a:endParaRPr kumimoji="1" lang="ja-JP" altLang="en-US" sz="1400" b="1" dirty="0">
                <a:solidFill>
                  <a:srgbClr val="FF0000"/>
                </a:solidFill>
                <a:latin typeface="Calibri" panose="020F0502020204030204" pitchFamily="34" charset="0"/>
                <a:ea typeface="ＭＳ Ｐゴシック" panose="020B0600070205080204" pitchFamily="50" charset="-128"/>
                <a:cs typeface="Calibri" panose="020F0502020204030204" pitchFamily="34" charset="0"/>
              </a:endParaRPr>
            </a:p>
          </p:txBody>
        </p:sp>
      </p:grpSp>
    </p:spTree>
    <p:extLst>
      <p:ext uri="{BB962C8B-B14F-4D97-AF65-F5344CB8AC3E}">
        <p14:creationId xmlns:p14="http://schemas.microsoft.com/office/powerpoint/2010/main" val="3044158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世界イラスト／無料イラストなら「イラストAC」">
            <a:extLst>
              <a:ext uri="{FF2B5EF4-FFF2-40B4-BE49-F238E27FC236}">
                <a16:creationId xmlns:a16="http://schemas.microsoft.com/office/drawing/2014/main" id="{948BF133-661D-498A-8FC6-70886B3EB9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97" y="771246"/>
            <a:ext cx="10450162" cy="6084000"/>
          </a:xfrm>
          <a:prstGeom prst="rect">
            <a:avLst/>
          </a:prstGeom>
          <a:noFill/>
          <a:extLst>
            <a:ext uri="{909E8E84-426E-40DD-AFC4-6F175D3DCCD1}">
              <a14:hiddenFill xmlns:a14="http://schemas.microsoft.com/office/drawing/2010/main">
                <a:solidFill>
                  <a:srgbClr val="FFFFFF"/>
                </a:solidFill>
              </a14:hiddenFill>
            </a:ext>
          </a:extLst>
        </p:spPr>
      </p:pic>
      <p:sp>
        <p:nvSpPr>
          <p:cNvPr id="22" name="テキスト ボックス 21">
            <a:extLst>
              <a:ext uri="{FF2B5EF4-FFF2-40B4-BE49-F238E27FC236}">
                <a16:creationId xmlns:a16="http://schemas.microsoft.com/office/drawing/2014/main" id="{D614F8C8-D5F8-41E0-9B3C-06AB8B0E2FCF}"/>
              </a:ext>
            </a:extLst>
          </p:cNvPr>
          <p:cNvSpPr txBox="1"/>
          <p:nvPr/>
        </p:nvSpPr>
        <p:spPr>
          <a:xfrm>
            <a:off x="621984" y="3771055"/>
            <a:ext cx="5508270" cy="369332"/>
          </a:xfrm>
          <a:prstGeom prst="rect">
            <a:avLst/>
          </a:prstGeom>
          <a:noFill/>
          <a:ln w="31750">
            <a:noFill/>
          </a:ln>
        </p:spPr>
        <p:txBody>
          <a:bodyPr wrap="square" lIns="0" tIns="0" rIns="0" bIns="0">
            <a:spAutoFit/>
          </a:bodyPr>
          <a:lstStyle/>
          <a:p>
            <a:pPr algn="r"/>
            <a:r>
              <a:rPr kumimoji="1" lang="ja-JP" altLang="en-US" sz="2400" dirty="0">
                <a:latin typeface="ＭＳ ゴシック" panose="020B0609070205080204" pitchFamily="49" charset="-128"/>
                <a:ea typeface="ＭＳ ゴシック" panose="020B0609070205080204" pitchFamily="49" charset="-128"/>
              </a:rPr>
              <a:t>（ガザ地区･ハマス</a:t>
            </a:r>
            <a:r>
              <a:rPr kumimoji="1" lang="en-US" altLang="ja-JP" sz="2400" dirty="0">
                <a:latin typeface="ＭＳ ゴシック" panose="020B0609070205080204" pitchFamily="49" charset="-128"/>
                <a:ea typeface="ＭＳ ゴシック" panose="020B0609070205080204" pitchFamily="49" charset="-128"/>
              </a:rPr>
              <a:t>/</a:t>
            </a:r>
            <a:r>
              <a:rPr kumimoji="1" lang="ja-JP" altLang="en-US" sz="2400" dirty="0">
                <a:latin typeface="ＭＳ ゴシック" panose="020B0609070205080204" pitchFamily="49" charset="-128"/>
                <a:ea typeface="ＭＳ ゴシック" panose="020B0609070205080204" pitchFamily="49" charset="-128"/>
              </a:rPr>
              <a:t>イスラエル）</a:t>
            </a:r>
            <a:endParaRPr kumimoji="1" lang="ja-JP" altLang="en-US" sz="2400" dirty="0"/>
          </a:p>
        </p:txBody>
      </p:sp>
      <p:grpSp>
        <p:nvGrpSpPr>
          <p:cNvPr id="26" name="グループ化 25">
            <a:extLst>
              <a:ext uri="{FF2B5EF4-FFF2-40B4-BE49-F238E27FC236}">
                <a16:creationId xmlns:a16="http://schemas.microsoft.com/office/drawing/2014/main" id="{E4407572-1EC9-4614-9D26-DE2C874B613E}"/>
              </a:ext>
            </a:extLst>
          </p:cNvPr>
          <p:cNvGrpSpPr/>
          <p:nvPr/>
        </p:nvGrpSpPr>
        <p:grpSpPr>
          <a:xfrm>
            <a:off x="412596" y="799090"/>
            <a:ext cx="5436000" cy="2052000"/>
            <a:chOff x="965333" y="3967718"/>
            <a:chExt cx="3962375" cy="1650019"/>
          </a:xfrm>
          <a:solidFill>
            <a:schemeClr val="bg1"/>
          </a:solidFill>
        </p:grpSpPr>
        <p:sp>
          <p:nvSpPr>
            <p:cNvPr id="24" name="吹き出し: 角を丸めた四角形 23">
              <a:extLst>
                <a:ext uri="{FF2B5EF4-FFF2-40B4-BE49-F238E27FC236}">
                  <a16:creationId xmlns:a16="http://schemas.microsoft.com/office/drawing/2014/main" id="{CEAE7AEE-7735-4423-A604-8733A27F055D}"/>
                </a:ext>
              </a:extLst>
            </p:cNvPr>
            <p:cNvSpPr/>
            <p:nvPr/>
          </p:nvSpPr>
          <p:spPr>
            <a:xfrm>
              <a:off x="965333" y="3967718"/>
              <a:ext cx="3962375" cy="1650019"/>
            </a:xfrm>
            <a:prstGeom prst="wedgeRoundRectCallout">
              <a:avLst>
                <a:gd name="adj1" fmla="val 51572"/>
                <a:gd name="adj2" fmla="val 66134"/>
                <a:gd name="adj3" fmla="val 16667"/>
              </a:avLst>
            </a:prstGeom>
            <a:grpFill/>
            <a:ln w="63500">
              <a:solidFill>
                <a:schemeClr val="accent2"/>
              </a:solidFill>
              <a:extLst>
                <a:ext uri="{C807C97D-BFC1-408E-A445-0C87EB9F89A2}">
                  <ask:lineSketchStyleProps xmlns:ask="http://schemas.microsoft.com/office/drawing/2018/sketchyshapes" sd="1411281475">
                    <a:custGeom>
                      <a:avLst/>
                      <a:gdLst>
                        <a:gd name="connsiteX0" fmla="*/ 0 w 5551058"/>
                        <a:gd name="connsiteY0" fmla="*/ 177811 h 1066843"/>
                        <a:gd name="connsiteX1" fmla="*/ 177811 w 5551058"/>
                        <a:gd name="connsiteY1" fmla="*/ 0 h 1066843"/>
                        <a:gd name="connsiteX2" fmla="*/ 3238117 w 5551058"/>
                        <a:gd name="connsiteY2" fmla="*/ 0 h 1066843"/>
                        <a:gd name="connsiteX3" fmla="*/ 4708963 w 5551058"/>
                        <a:gd name="connsiteY3" fmla="*/ -538105 h 1066843"/>
                        <a:gd name="connsiteX4" fmla="*/ 4625882 w 5551058"/>
                        <a:gd name="connsiteY4" fmla="*/ 0 h 1066843"/>
                        <a:gd name="connsiteX5" fmla="*/ 5373247 w 5551058"/>
                        <a:gd name="connsiteY5" fmla="*/ 0 h 1066843"/>
                        <a:gd name="connsiteX6" fmla="*/ 5551058 w 5551058"/>
                        <a:gd name="connsiteY6" fmla="*/ 177811 h 1066843"/>
                        <a:gd name="connsiteX7" fmla="*/ 5551058 w 5551058"/>
                        <a:gd name="connsiteY7" fmla="*/ 177807 h 1066843"/>
                        <a:gd name="connsiteX8" fmla="*/ 5551058 w 5551058"/>
                        <a:gd name="connsiteY8" fmla="*/ 177807 h 1066843"/>
                        <a:gd name="connsiteX9" fmla="*/ 5551058 w 5551058"/>
                        <a:gd name="connsiteY9" fmla="*/ 444518 h 1066843"/>
                        <a:gd name="connsiteX10" fmla="*/ 5551058 w 5551058"/>
                        <a:gd name="connsiteY10" fmla="*/ 889032 h 1066843"/>
                        <a:gd name="connsiteX11" fmla="*/ 5373247 w 5551058"/>
                        <a:gd name="connsiteY11" fmla="*/ 1066843 h 1066843"/>
                        <a:gd name="connsiteX12" fmla="*/ 4625882 w 5551058"/>
                        <a:gd name="connsiteY12" fmla="*/ 1066843 h 1066843"/>
                        <a:gd name="connsiteX13" fmla="*/ 3238117 w 5551058"/>
                        <a:gd name="connsiteY13" fmla="*/ 1066843 h 1066843"/>
                        <a:gd name="connsiteX14" fmla="*/ 3238117 w 5551058"/>
                        <a:gd name="connsiteY14" fmla="*/ 1066843 h 1066843"/>
                        <a:gd name="connsiteX15" fmla="*/ 177811 w 5551058"/>
                        <a:gd name="connsiteY15" fmla="*/ 1066843 h 1066843"/>
                        <a:gd name="connsiteX16" fmla="*/ 0 w 5551058"/>
                        <a:gd name="connsiteY16" fmla="*/ 889032 h 1066843"/>
                        <a:gd name="connsiteX17" fmla="*/ 0 w 5551058"/>
                        <a:gd name="connsiteY17" fmla="*/ 444518 h 1066843"/>
                        <a:gd name="connsiteX18" fmla="*/ 0 w 5551058"/>
                        <a:gd name="connsiteY18" fmla="*/ 177807 h 1066843"/>
                        <a:gd name="connsiteX19" fmla="*/ 0 w 5551058"/>
                        <a:gd name="connsiteY19" fmla="*/ 177807 h 1066843"/>
                        <a:gd name="connsiteX20" fmla="*/ 0 w 5551058"/>
                        <a:gd name="connsiteY20" fmla="*/ 177811 h 1066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51058" h="1066843" fill="none" extrusionOk="0">
                          <a:moveTo>
                            <a:pt x="0" y="177811"/>
                          </a:moveTo>
                          <a:cubicBezTo>
                            <a:pt x="-5691" y="65075"/>
                            <a:pt x="65992" y="4089"/>
                            <a:pt x="177811" y="0"/>
                          </a:cubicBezTo>
                          <a:cubicBezTo>
                            <a:pt x="1595535" y="94241"/>
                            <a:pt x="2549124" y="43492"/>
                            <a:pt x="3238117" y="0"/>
                          </a:cubicBezTo>
                          <a:cubicBezTo>
                            <a:pt x="3489647" y="29929"/>
                            <a:pt x="4100932" y="-457541"/>
                            <a:pt x="4708963" y="-538105"/>
                          </a:cubicBezTo>
                          <a:cubicBezTo>
                            <a:pt x="4718240" y="-459029"/>
                            <a:pt x="4620856" y="-271704"/>
                            <a:pt x="4625882" y="0"/>
                          </a:cubicBezTo>
                          <a:cubicBezTo>
                            <a:pt x="4773531" y="-12591"/>
                            <a:pt x="5208535" y="131"/>
                            <a:pt x="5373247" y="0"/>
                          </a:cubicBezTo>
                          <a:cubicBezTo>
                            <a:pt x="5469968" y="-19125"/>
                            <a:pt x="5542798" y="64320"/>
                            <a:pt x="5551058" y="177811"/>
                          </a:cubicBezTo>
                          <a:lnTo>
                            <a:pt x="5551058" y="177807"/>
                          </a:lnTo>
                          <a:lnTo>
                            <a:pt x="5551058" y="177807"/>
                          </a:lnTo>
                          <a:cubicBezTo>
                            <a:pt x="5557309" y="247509"/>
                            <a:pt x="5558830" y="397489"/>
                            <a:pt x="5551058" y="444518"/>
                          </a:cubicBezTo>
                          <a:cubicBezTo>
                            <a:pt x="5555692" y="629320"/>
                            <a:pt x="5549347" y="732180"/>
                            <a:pt x="5551058" y="889032"/>
                          </a:cubicBezTo>
                          <a:cubicBezTo>
                            <a:pt x="5562440" y="1002959"/>
                            <a:pt x="5484453" y="1068520"/>
                            <a:pt x="5373247" y="1066843"/>
                          </a:cubicBezTo>
                          <a:cubicBezTo>
                            <a:pt x="5294896" y="1005791"/>
                            <a:pt x="4883228" y="1074136"/>
                            <a:pt x="4625882" y="1066843"/>
                          </a:cubicBezTo>
                          <a:cubicBezTo>
                            <a:pt x="4455286" y="1124450"/>
                            <a:pt x="3732312" y="1117753"/>
                            <a:pt x="3238117" y="1066843"/>
                          </a:cubicBezTo>
                          <a:lnTo>
                            <a:pt x="3238117" y="1066843"/>
                          </a:lnTo>
                          <a:cubicBezTo>
                            <a:pt x="2875878" y="1052217"/>
                            <a:pt x="790629" y="1019200"/>
                            <a:pt x="177811" y="1066843"/>
                          </a:cubicBezTo>
                          <a:cubicBezTo>
                            <a:pt x="78154" y="1067895"/>
                            <a:pt x="-10029" y="982890"/>
                            <a:pt x="0" y="889032"/>
                          </a:cubicBezTo>
                          <a:cubicBezTo>
                            <a:pt x="-37568" y="677204"/>
                            <a:pt x="7567" y="664214"/>
                            <a:pt x="0" y="444518"/>
                          </a:cubicBezTo>
                          <a:cubicBezTo>
                            <a:pt x="10071" y="316132"/>
                            <a:pt x="11722" y="204860"/>
                            <a:pt x="0" y="177807"/>
                          </a:cubicBezTo>
                          <a:lnTo>
                            <a:pt x="0" y="177807"/>
                          </a:lnTo>
                          <a:lnTo>
                            <a:pt x="0" y="177811"/>
                          </a:lnTo>
                          <a:close/>
                        </a:path>
                        <a:path w="5551058" h="1066843" stroke="0" extrusionOk="0">
                          <a:moveTo>
                            <a:pt x="0" y="177811"/>
                          </a:moveTo>
                          <a:cubicBezTo>
                            <a:pt x="-1290" y="96841"/>
                            <a:pt x="78171" y="-3934"/>
                            <a:pt x="177811" y="0"/>
                          </a:cubicBezTo>
                          <a:cubicBezTo>
                            <a:pt x="812252" y="-38283"/>
                            <a:pt x="1917826" y="-65921"/>
                            <a:pt x="3238117" y="0"/>
                          </a:cubicBezTo>
                          <a:cubicBezTo>
                            <a:pt x="3594437" y="-63097"/>
                            <a:pt x="4277977" y="-336633"/>
                            <a:pt x="4708963" y="-538105"/>
                          </a:cubicBezTo>
                          <a:cubicBezTo>
                            <a:pt x="4682005" y="-289963"/>
                            <a:pt x="4618207" y="-89702"/>
                            <a:pt x="4625882" y="0"/>
                          </a:cubicBezTo>
                          <a:cubicBezTo>
                            <a:pt x="4854049" y="-55070"/>
                            <a:pt x="5193186" y="2590"/>
                            <a:pt x="5373247" y="0"/>
                          </a:cubicBezTo>
                          <a:cubicBezTo>
                            <a:pt x="5473931" y="16524"/>
                            <a:pt x="5545885" y="75966"/>
                            <a:pt x="5551058" y="177811"/>
                          </a:cubicBezTo>
                          <a:lnTo>
                            <a:pt x="5551058" y="177807"/>
                          </a:lnTo>
                          <a:lnTo>
                            <a:pt x="5551058" y="177807"/>
                          </a:lnTo>
                          <a:cubicBezTo>
                            <a:pt x="5550905" y="246284"/>
                            <a:pt x="5541555" y="415154"/>
                            <a:pt x="5551058" y="444518"/>
                          </a:cubicBezTo>
                          <a:cubicBezTo>
                            <a:pt x="5577739" y="621179"/>
                            <a:pt x="5535498" y="691154"/>
                            <a:pt x="5551058" y="889032"/>
                          </a:cubicBezTo>
                          <a:cubicBezTo>
                            <a:pt x="5557766" y="996769"/>
                            <a:pt x="5482648" y="1068998"/>
                            <a:pt x="5373247" y="1066843"/>
                          </a:cubicBezTo>
                          <a:cubicBezTo>
                            <a:pt x="5064130" y="1095657"/>
                            <a:pt x="4995586" y="1109647"/>
                            <a:pt x="4625882" y="1066843"/>
                          </a:cubicBezTo>
                          <a:cubicBezTo>
                            <a:pt x="4216639" y="1013002"/>
                            <a:pt x="3720167" y="1071038"/>
                            <a:pt x="3238117" y="1066843"/>
                          </a:cubicBezTo>
                          <a:lnTo>
                            <a:pt x="3238117" y="1066843"/>
                          </a:lnTo>
                          <a:cubicBezTo>
                            <a:pt x="2447789" y="1158626"/>
                            <a:pt x="1149243" y="1143676"/>
                            <a:pt x="177811" y="1066843"/>
                          </a:cubicBezTo>
                          <a:cubicBezTo>
                            <a:pt x="69774" y="1073755"/>
                            <a:pt x="-6002" y="990313"/>
                            <a:pt x="0" y="889032"/>
                          </a:cubicBezTo>
                          <a:cubicBezTo>
                            <a:pt x="1934" y="774311"/>
                            <a:pt x="-1877" y="643315"/>
                            <a:pt x="0" y="444518"/>
                          </a:cubicBezTo>
                          <a:cubicBezTo>
                            <a:pt x="-14123" y="319601"/>
                            <a:pt x="1347" y="231754"/>
                            <a:pt x="0" y="177807"/>
                          </a:cubicBezTo>
                          <a:lnTo>
                            <a:pt x="0" y="177807"/>
                          </a:lnTo>
                          <a:lnTo>
                            <a:pt x="0" y="177811"/>
                          </a:ln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2"/>
                </a:solidFill>
              </a:endParaRPr>
            </a:p>
          </p:txBody>
        </p:sp>
        <p:sp>
          <p:nvSpPr>
            <p:cNvPr id="25" name="テキスト ボックス 24">
              <a:extLst>
                <a:ext uri="{FF2B5EF4-FFF2-40B4-BE49-F238E27FC236}">
                  <a16:creationId xmlns:a16="http://schemas.microsoft.com/office/drawing/2014/main" id="{4B4B54BE-59BF-439D-8EA4-2E154D42C085}"/>
                </a:ext>
              </a:extLst>
            </p:cNvPr>
            <p:cNvSpPr txBox="1"/>
            <p:nvPr/>
          </p:nvSpPr>
          <p:spPr>
            <a:xfrm>
              <a:off x="1056458" y="4057996"/>
              <a:ext cx="3778689" cy="1484904"/>
            </a:xfrm>
            <a:prstGeom prst="rect">
              <a:avLst/>
            </a:prstGeom>
            <a:grp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dirty="0">
                  <a:latin typeface="ＭＳ ゴシック" panose="020B0609070205080204" pitchFamily="49" charset="-128"/>
                  <a:ea typeface="ＭＳ ゴシック" panose="020B0609070205080204" pitchFamily="49" charset="-128"/>
                </a:rPr>
                <a:t>東欧</a:t>
              </a:r>
              <a:r>
                <a:rPr kumimoji="1" lang="en-US" altLang="ja-JP" sz="2400" b="1" dirty="0">
                  <a:latin typeface="ＭＳ ゴシック" panose="020B0609070205080204" pitchFamily="49" charset="-128"/>
                  <a:ea typeface="ＭＳ ゴシック" panose="020B0609070205080204" pitchFamily="49" charset="-128"/>
                </a:rPr>
                <a:t>(</a:t>
              </a:r>
              <a:r>
                <a:rPr kumimoji="1" lang="ja-JP" altLang="en-US" sz="2400" b="1" dirty="0">
                  <a:latin typeface="ＭＳ ゴシック" panose="020B0609070205080204" pitchFamily="49" charset="-128"/>
                  <a:ea typeface="ＭＳ ゴシック" panose="020B0609070205080204" pitchFamily="49" charset="-128"/>
                </a:rPr>
                <a:t>ウクライナ</a:t>
              </a:r>
              <a:r>
                <a:rPr kumimoji="1" lang="en-US" altLang="ja-JP" sz="2400" b="1" dirty="0">
                  <a:latin typeface="ＭＳ ゴシック" panose="020B0609070205080204" pitchFamily="49" charset="-128"/>
                  <a:ea typeface="ＭＳ ゴシック" panose="020B0609070205080204" pitchFamily="49" charset="-128"/>
                </a:rPr>
                <a:t>)</a:t>
              </a:r>
              <a:r>
                <a:rPr kumimoji="1" lang="ja-JP" altLang="en-US" sz="2400" b="1" dirty="0">
                  <a:latin typeface="ＭＳ ゴシック" panose="020B0609070205080204" pitchFamily="49" charset="-128"/>
                  <a:ea typeface="ＭＳ ゴシック" panose="020B0609070205080204" pitchFamily="49" charset="-128"/>
                </a:rPr>
                <a:t>で戦争</a:t>
              </a:r>
              <a:r>
                <a:rPr kumimoji="1" lang="en-US" altLang="ja-JP" sz="2400" b="1" dirty="0">
                  <a:latin typeface="ＭＳ ゴシック" panose="020B0609070205080204" pitchFamily="49" charset="-128"/>
                  <a:ea typeface="ＭＳ ゴシック" panose="020B0609070205080204" pitchFamily="49" charset="-128"/>
                </a:rPr>
                <a:t>(2022/2</a:t>
              </a:r>
              <a:r>
                <a:rPr kumimoji="1" lang="ja-JP" altLang="en-US" sz="2400" b="1" dirty="0">
                  <a:latin typeface="ＭＳ ゴシック" panose="020B0609070205080204" pitchFamily="49" charset="-128"/>
                  <a:ea typeface="ＭＳ ゴシック" panose="020B0609070205080204" pitchFamily="49" charset="-128"/>
                </a:rPr>
                <a:t>～</a:t>
              </a:r>
              <a:r>
                <a:rPr kumimoji="1" lang="en-US" altLang="ja-JP" sz="2400" b="1" dirty="0">
                  <a:latin typeface="ＭＳ ゴシック" panose="020B0609070205080204" pitchFamily="49" charset="-128"/>
                  <a:ea typeface="ＭＳ ゴシック" panose="020B0609070205080204" pitchFamily="49"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dirty="0">
                  <a:latin typeface="ＭＳ ゴシック" panose="020B0609070205080204" pitchFamily="49" charset="-128"/>
                  <a:ea typeface="ＭＳ ゴシック" panose="020B0609070205080204" pitchFamily="49" charset="-128"/>
                </a:rPr>
                <a:t>・化石燃料急</a:t>
              </a:r>
              <a:r>
                <a:rPr kumimoji="1" lang="ja-JP" altLang="en-US" sz="2400" u="none" dirty="0">
                  <a:latin typeface="ＭＳ ゴシック" panose="020B0609070205080204" pitchFamily="49" charset="-128"/>
                  <a:ea typeface="ＭＳ ゴシック" panose="020B0609070205080204" pitchFamily="49" charset="-128"/>
                </a:rPr>
                <a:t>騰で、特に、欧州の電気･ガス料金が高騰</a:t>
              </a:r>
              <a:endParaRPr kumimoji="1" lang="en-US" altLang="ja-JP" sz="2400" u="none" dirty="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dirty="0">
                  <a:latin typeface="ＭＳ ゴシック" panose="020B0609070205080204" pitchFamily="49" charset="-128"/>
                  <a:ea typeface="ＭＳ ゴシック" panose="020B0609070205080204" pitchFamily="49" charset="-128"/>
                </a:rPr>
                <a:t>・エネルギー安全保障を根本的に考え直す必要がある</a:t>
              </a:r>
              <a:endParaRPr kumimoji="1" lang="ja-JP" altLang="en-US" sz="2400" b="1" dirty="0">
                <a:solidFill>
                  <a:schemeClr val="accent2"/>
                </a:solidFill>
              </a:endParaRPr>
            </a:p>
          </p:txBody>
        </p:sp>
      </p:grpSp>
      <p:sp>
        <p:nvSpPr>
          <p:cNvPr id="3" name="テキスト ボックス 2">
            <a:extLst>
              <a:ext uri="{FF2B5EF4-FFF2-40B4-BE49-F238E27FC236}">
                <a16:creationId xmlns:a16="http://schemas.microsoft.com/office/drawing/2014/main" id="{186EA6D1-BB3A-9867-944E-AE565E4BA209}"/>
              </a:ext>
            </a:extLst>
          </p:cNvPr>
          <p:cNvSpPr txBox="1"/>
          <p:nvPr/>
        </p:nvSpPr>
        <p:spPr>
          <a:xfrm>
            <a:off x="2724995" y="3172887"/>
            <a:ext cx="3384000" cy="369332"/>
          </a:xfrm>
          <a:prstGeom prst="rect">
            <a:avLst/>
          </a:prstGeom>
          <a:noFill/>
          <a:ln w="31750">
            <a:noFill/>
          </a:ln>
        </p:spPr>
        <p:txBody>
          <a:bodyPr wrap="square" lIns="0" tIns="0" rIns="0" bIns="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2400" dirty="0">
                <a:latin typeface="ＭＳ ゴシック" panose="020B0609070205080204" pitchFamily="49" charset="-128"/>
                <a:ea typeface="ＭＳ ゴシック" panose="020B0609070205080204" pitchFamily="49" charset="-128"/>
              </a:rPr>
              <a:t>（ウクライナ</a:t>
            </a:r>
            <a:r>
              <a:rPr lang="en-US" altLang="ja-JP" sz="2400" dirty="0">
                <a:latin typeface="ＭＳ ゴシック" panose="020B0609070205080204" pitchFamily="49" charset="-128"/>
                <a:ea typeface="ＭＳ ゴシック" panose="020B0609070205080204" pitchFamily="49" charset="-128"/>
              </a:rPr>
              <a:t>/</a:t>
            </a:r>
            <a:r>
              <a:rPr kumimoji="1" lang="ja-JP" altLang="en-US" sz="2400" dirty="0">
                <a:latin typeface="ＭＳ ゴシック" panose="020B0609070205080204" pitchFamily="49" charset="-128"/>
                <a:ea typeface="ＭＳ ゴシック" panose="020B0609070205080204" pitchFamily="49" charset="-128"/>
              </a:rPr>
              <a:t>ロシア）</a:t>
            </a:r>
            <a:endParaRPr kumimoji="1" lang="ja-JP" altLang="en-US" sz="2400" dirty="0"/>
          </a:p>
        </p:txBody>
      </p:sp>
      <p:grpSp>
        <p:nvGrpSpPr>
          <p:cNvPr id="9" name="グループ化 8">
            <a:extLst>
              <a:ext uri="{FF2B5EF4-FFF2-40B4-BE49-F238E27FC236}">
                <a16:creationId xmlns:a16="http://schemas.microsoft.com/office/drawing/2014/main" id="{1051390C-4D56-2F14-F408-5B52CF7F65AD}"/>
              </a:ext>
            </a:extLst>
          </p:cNvPr>
          <p:cNvGrpSpPr/>
          <p:nvPr/>
        </p:nvGrpSpPr>
        <p:grpSpPr>
          <a:xfrm>
            <a:off x="6332935" y="808507"/>
            <a:ext cx="5472000" cy="2052000"/>
            <a:chOff x="965334" y="3967718"/>
            <a:chExt cx="3299689" cy="2240417"/>
          </a:xfrm>
          <a:solidFill>
            <a:schemeClr val="bg1"/>
          </a:solidFill>
        </p:grpSpPr>
        <p:sp>
          <p:nvSpPr>
            <p:cNvPr id="10" name="吹き出し: 角を丸めた四角形 9">
              <a:extLst>
                <a:ext uri="{FF2B5EF4-FFF2-40B4-BE49-F238E27FC236}">
                  <a16:creationId xmlns:a16="http://schemas.microsoft.com/office/drawing/2014/main" id="{C035AC3B-3AA6-88BF-311E-F8A6905F4CC6}"/>
                </a:ext>
              </a:extLst>
            </p:cNvPr>
            <p:cNvSpPr/>
            <p:nvPr/>
          </p:nvSpPr>
          <p:spPr>
            <a:xfrm>
              <a:off x="965334" y="3967718"/>
              <a:ext cx="3299689" cy="2240417"/>
            </a:xfrm>
            <a:prstGeom prst="wedgeRoundRectCallout">
              <a:avLst>
                <a:gd name="adj1" fmla="val -40894"/>
                <a:gd name="adj2" fmla="val 92902"/>
                <a:gd name="adj3" fmla="val 16667"/>
              </a:avLst>
            </a:prstGeom>
            <a:grpFill/>
            <a:ln w="63500">
              <a:solidFill>
                <a:schemeClr val="accent2"/>
              </a:solidFill>
              <a:extLst>
                <a:ext uri="{C807C97D-BFC1-408E-A445-0C87EB9F89A2}">
                  <ask:lineSketchStyleProps xmlns:ask="http://schemas.microsoft.com/office/drawing/2018/sketchyshapes" sd="1411281475">
                    <a:custGeom>
                      <a:avLst/>
                      <a:gdLst>
                        <a:gd name="connsiteX0" fmla="*/ 0 w 5551058"/>
                        <a:gd name="connsiteY0" fmla="*/ 177811 h 1066843"/>
                        <a:gd name="connsiteX1" fmla="*/ 177811 w 5551058"/>
                        <a:gd name="connsiteY1" fmla="*/ 0 h 1066843"/>
                        <a:gd name="connsiteX2" fmla="*/ 3238117 w 5551058"/>
                        <a:gd name="connsiteY2" fmla="*/ 0 h 1066843"/>
                        <a:gd name="connsiteX3" fmla="*/ 4708963 w 5551058"/>
                        <a:gd name="connsiteY3" fmla="*/ -538105 h 1066843"/>
                        <a:gd name="connsiteX4" fmla="*/ 4625882 w 5551058"/>
                        <a:gd name="connsiteY4" fmla="*/ 0 h 1066843"/>
                        <a:gd name="connsiteX5" fmla="*/ 5373247 w 5551058"/>
                        <a:gd name="connsiteY5" fmla="*/ 0 h 1066843"/>
                        <a:gd name="connsiteX6" fmla="*/ 5551058 w 5551058"/>
                        <a:gd name="connsiteY6" fmla="*/ 177811 h 1066843"/>
                        <a:gd name="connsiteX7" fmla="*/ 5551058 w 5551058"/>
                        <a:gd name="connsiteY7" fmla="*/ 177807 h 1066843"/>
                        <a:gd name="connsiteX8" fmla="*/ 5551058 w 5551058"/>
                        <a:gd name="connsiteY8" fmla="*/ 177807 h 1066843"/>
                        <a:gd name="connsiteX9" fmla="*/ 5551058 w 5551058"/>
                        <a:gd name="connsiteY9" fmla="*/ 444518 h 1066843"/>
                        <a:gd name="connsiteX10" fmla="*/ 5551058 w 5551058"/>
                        <a:gd name="connsiteY10" fmla="*/ 889032 h 1066843"/>
                        <a:gd name="connsiteX11" fmla="*/ 5373247 w 5551058"/>
                        <a:gd name="connsiteY11" fmla="*/ 1066843 h 1066843"/>
                        <a:gd name="connsiteX12" fmla="*/ 4625882 w 5551058"/>
                        <a:gd name="connsiteY12" fmla="*/ 1066843 h 1066843"/>
                        <a:gd name="connsiteX13" fmla="*/ 3238117 w 5551058"/>
                        <a:gd name="connsiteY13" fmla="*/ 1066843 h 1066843"/>
                        <a:gd name="connsiteX14" fmla="*/ 3238117 w 5551058"/>
                        <a:gd name="connsiteY14" fmla="*/ 1066843 h 1066843"/>
                        <a:gd name="connsiteX15" fmla="*/ 177811 w 5551058"/>
                        <a:gd name="connsiteY15" fmla="*/ 1066843 h 1066843"/>
                        <a:gd name="connsiteX16" fmla="*/ 0 w 5551058"/>
                        <a:gd name="connsiteY16" fmla="*/ 889032 h 1066843"/>
                        <a:gd name="connsiteX17" fmla="*/ 0 w 5551058"/>
                        <a:gd name="connsiteY17" fmla="*/ 444518 h 1066843"/>
                        <a:gd name="connsiteX18" fmla="*/ 0 w 5551058"/>
                        <a:gd name="connsiteY18" fmla="*/ 177807 h 1066843"/>
                        <a:gd name="connsiteX19" fmla="*/ 0 w 5551058"/>
                        <a:gd name="connsiteY19" fmla="*/ 177807 h 1066843"/>
                        <a:gd name="connsiteX20" fmla="*/ 0 w 5551058"/>
                        <a:gd name="connsiteY20" fmla="*/ 177811 h 1066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51058" h="1066843" fill="none" extrusionOk="0">
                          <a:moveTo>
                            <a:pt x="0" y="177811"/>
                          </a:moveTo>
                          <a:cubicBezTo>
                            <a:pt x="-5691" y="65075"/>
                            <a:pt x="65992" y="4089"/>
                            <a:pt x="177811" y="0"/>
                          </a:cubicBezTo>
                          <a:cubicBezTo>
                            <a:pt x="1595535" y="94241"/>
                            <a:pt x="2549124" y="43492"/>
                            <a:pt x="3238117" y="0"/>
                          </a:cubicBezTo>
                          <a:cubicBezTo>
                            <a:pt x="3489647" y="29929"/>
                            <a:pt x="4100932" y="-457541"/>
                            <a:pt x="4708963" y="-538105"/>
                          </a:cubicBezTo>
                          <a:cubicBezTo>
                            <a:pt x="4718240" y="-459029"/>
                            <a:pt x="4620856" y="-271704"/>
                            <a:pt x="4625882" y="0"/>
                          </a:cubicBezTo>
                          <a:cubicBezTo>
                            <a:pt x="4773531" y="-12591"/>
                            <a:pt x="5208535" y="131"/>
                            <a:pt x="5373247" y="0"/>
                          </a:cubicBezTo>
                          <a:cubicBezTo>
                            <a:pt x="5469968" y="-19125"/>
                            <a:pt x="5542798" y="64320"/>
                            <a:pt x="5551058" y="177811"/>
                          </a:cubicBezTo>
                          <a:lnTo>
                            <a:pt x="5551058" y="177807"/>
                          </a:lnTo>
                          <a:lnTo>
                            <a:pt x="5551058" y="177807"/>
                          </a:lnTo>
                          <a:cubicBezTo>
                            <a:pt x="5557309" y="247509"/>
                            <a:pt x="5558830" y="397489"/>
                            <a:pt x="5551058" y="444518"/>
                          </a:cubicBezTo>
                          <a:cubicBezTo>
                            <a:pt x="5555692" y="629320"/>
                            <a:pt x="5549347" y="732180"/>
                            <a:pt x="5551058" y="889032"/>
                          </a:cubicBezTo>
                          <a:cubicBezTo>
                            <a:pt x="5562440" y="1002959"/>
                            <a:pt x="5484453" y="1068520"/>
                            <a:pt x="5373247" y="1066843"/>
                          </a:cubicBezTo>
                          <a:cubicBezTo>
                            <a:pt x="5294896" y="1005791"/>
                            <a:pt x="4883228" y="1074136"/>
                            <a:pt x="4625882" y="1066843"/>
                          </a:cubicBezTo>
                          <a:cubicBezTo>
                            <a:pt x="4455286" y="1124450"/>
                            <a:pt x="3732312" y="1117753"/>
                            <a:pt x="3238117" y="1066843"/>
                          </a:cubicBezTo>
                          <a:lnTo>
                            <a:pt x="3238117" y="1066843"/>
                          </a:lnTo>
                          <a:cubicBezTo>
                            <a:pt x="2875878" y="1052217"/>
                            <a:pt x="790629" y="1019200"/>
                            <a:pt x="177811" y="1066843"/>
                          </a:cubicBezTo>
                          <a:cubicBezTo>
                            <a:pt x="78154" y="1067895"/>
                            <a:pt x="-10029" y="982890"/>
                            <a:pt x="0" y="889032"/>
                          </a:cubicBezTo>
                          <a:cubicBezTo>
                            <a:pt x="-37568" y="677204"/>
                            <a:pt x="7567" y="664214"/>
                            <a:pt x="0" y="444518"/>
                          </a:cubicBezTo>
                          <a:cubicBezTo>
                            <a:pt x="10071" y="316132"/>
                            <a:pt x="11722" y="204860"/>
                            <a:pt x="0" y="177807"/>
                          </a:cubicBezTo>
                          <a:lnTo>
                            <a:pt x="0" y="177807"/>
                          </a:lnTo>
                          <a:lnTo>
                            <a:pt x="0" y="177811"/>
                          </a:lnTo>
                          <a:close/>
                        </a:path>
                        <a:path w="5551058" h="1066843" stroke="0" extrusionOk="0">
                          <a:moveTo>
                            <a:pt x="0" y="177811"/>
                          </a:moveTo>
                          <a:cubicBezTo>
                            <a:pt x="-1290" y="96841"/>
                            <a:pt x="78171" y="-3934"/>
                            <a:pt x="177811" y="0"/>
                          </a:cubicBezTo>
                          <a:cubicBezTo>
                            <a:pt x="812252" y="-38283"/>
                            <a:pt x="1917826" y="-65921"/>
                            <a:pt x="3238117" y="0"/>
                          </a:cubicBezTo>
                          <a:cubicBezTo>
                            <a:pt x="3594437" y="-63097"/>
                            <a:pt x="4277977" y="-336633"/>
                            <a:pt x="4708963" y="-538105"/>
                          </a:cubicBezTo>
                          <a:cubicBezTo>
                            <a:pt x="4682005" y="-289963"/>
                            <a:pt x="4618207" y="-89702"/>
                            <a:pt x="4625882" y="0"/>
                          </a:cubicBezTo>
                          <a:cubicBezTo>
                            <a:pt x="4854049" y="-55070"/>
                            <a:pt x="5193186" y="2590"/>
                            <a:pt x="5373247" y="0"/>
                          </a:cubicBezTo>
                          <a:cubicBezTo>
                            <a:pt x="5473931" y="16524"/>
                            <a:pt x="5545885" y="75966"/>
                            <a:pt x="5551058" y="177811"/>
                          </a:cubicBezTo>
                          <a:lnTo>
                            <a:pt x="5551058" y="177807"/>
                          </a:lnTo>
                          <a:lnTo>
                            <a:pt x="5551058" y="177807"/>
                          </a:lnTo>
                          <a:cubicBezTo>
                            <a:pt x="5550905" y="246284"/>
                            <a:pt x="5541555" y="415154"/>
                            <a:pt x="5551058" y="444518"/>
                          </a:cubicBezTo>
                          <a:cubicBezTo>
                            <a:pt x="5577739" y="621179"/>
                            <a:pt x="5535498" y="691154"/>
                            <a:pt x="5551058" y="889032"/>
                          </a:cubicBezTo>
                          <a:cubicBezTo>
                            <a:pt x="5557766" y="996769"/>
                            <a:pt x="5482648" y="1068998"/>
                            <a:pt x="5373247" y="1066843"/>
                          </a:cubicBezTo>
                          <a:cubicBezTo>
                            <a:pt x="5064130" y="1095657"/>
                            <a:pt x="4995586" y="1109647"/>
                            <a:pt x="4625882" y="1066843"/>
                          </a:cubicBezTo>
                          <a:cubicBezTo>
                            <a:pt x="4216639" y="1013002"/>
                            <a:pt x="3720167" y="1071038"/>
                            <a:pt x="3238117" y="1066843"/>
                          </a:cubicBezTo>
                          <a:lnTo>
                            <a:pt x="3238117" y="1066843"/>
                          </a:lnTo>
                          <a:cubicBezTo>
                            <a:pt x="2447789" y="1158626"/>
                            <a:pt x="1149243" y="1143676"/>
                            <a:pt x="177811" y="1066843"/>
                          </a:cubicBezTo>
                          <a:cubicBezTo>
                            <a:pt x="69774" y="1073755"/>
                            <a:pt x="-6002" y="990313"/>
                            <a:pt x="0" y="889032"/>
                          </a:cubicBezTo>
                          <a:cubicBezTo>
                            <a:pt x="1934" y="774311"/>
                            <a:pt x="-1877" y="643315"/>
                            <a:pt x="0" y="444518"/>
                          </a:cubicBezTo>
                          <a:cubicBezTo>
                            <a:pt x="-14123" y="319601"/>
                            <a:pt x="1347" y="231754"/>
                            <a:pt x="0" y="177807"/>
                          </a:cubicBezTo>
                          <a:lnTo>
                            <a:pt x="0" y="177807"/>
                          </a:lnTo>
                          <a:lnTo>
                            <a:pt x="0" y="177811"/>
                          </a:ln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2"/>
                </a:solidFill>
              </a:endParaRPr>
            </a:p>
          </p:txBody>
        </p:sp>
        <p:sp>
          <p:nvSpPr>
            <p:cNvPr id="12" name="テキスト ボックス 11">
              <a:extLst>
                <a:ext uri="{FF2B5EF4-FFF2-40B4-BE49-F238E27FC236}">
                  <a16:creationId xmlns:a16="http://schemas.microsoft.com/office/drawing/2014/main" id="{E924C122-5DF0-1658-2D31-F4E5DFED5516}"/>
                </a:ext>
              </a:extLst>
            </p:cNvPr>
            <p:cNvSpPr txBox="1">
              <a:spLocks/>
            </p:cNvSpPr>
            <p:nvPr/>
          </p:nvSpPr>
          <p:spPr>
            <a:xfrm>
              <a:off x="1068217" y="4065914"/>
              <a:ext cx="3126021" cy="2016221"/>
            </a:xfrm>
            <a:prstGeom prst="rect">
              <a:avLst/>
            </a:prstGeom>
            <a:grp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dirty="0">
                  <a:latin typeface="ＭＳ ゴシック" panose="020B0609070205080204" pitchFamily="49" charset="-128"/>
                  <a:ea typeface="ＭＳ ゴシック" panose="020B0609070205080204" pitchFamily="49" charset="-128"/>
                </a:rPr>
                <a:t>中東</a:t>
              </a:r>
              <a:r>
                <a:rPr kumimoji="1" lang="en-US" altLang="ja-JP" sz="2400" b="1" dirty="0">
                  <a:latin typeface="ＭＳ ゴシック" panose="020B0609070205080204" pitchFamily="49" charset="-128"/>
                  <a:ea typeface="ＭＳ ゴシック" panose="020B0609070205080204" pitchFamily="49" charset="-128"/>
                </a:rPr>
                <a:t>(</a:t>
              </a:r>
              <a:r>
                <a:rPr kumimoji="1" lang="ja-JP" altLang="en-US" sz="2400" b="1" dirty="0">
                  <a:latin typeface="ＭＳ ゴシック" panose="020B0609070205080204" pitchFamily="49" charset="-128"/>
                  <a:ea typeface="ＭＳ ゴシック" panose="020B0609070205080204" pitchFamily="49" charset="-128"/>
                </a:rPr>
                <a:t>パレスチナ</a:t>
              </a:r>
              <a:r>
                <a:rPr kumimoji="1" lang="en-US" altLang="ja-JP" sz="2400" b="1" dirty="0">
                  <a:latin typeface="ＭＳ ゴシック" panose="020B0609070205080204" pitchFamily="49" charset="-128"/>
                  <a:ea typeface="ＭＳ ゴシック" panose="020B0609070205080204" pitchFamily="49" charset="-128"/>
                </a:rPr>
                <a:t>)</a:t>
              </a:r>
              <a:r>
                <a:rPr kumimoji="1" lang="ja-JP" altLang="en-US" sz="2400" b="1" dirty="0">
                  <a:latin typeface="ＭＳ ゴシック" panose="020B0609070205080204" pitchFamily="49" charset="-128"/>
                  <a:ea typeface="ＭＳ ゴシック" panose="020B0609070205080204" pitchFamily="49" charset="-128"/>
                </a:rPr>
                <a:t>で戦争</a:t>
              </a:r>
              <a:r>
                <a:rPr kumimoji="1" lang="en-US" altLang="ja-JP" sz="2400" b="1" dirty="0">
                  <a:latin typeface="ＭＳ ゴシック" panose="020B0609070205080204" pitchFamily="49" charset="-128"/>
                  <a:ea typeface="ＭＳ ゴシック" panose="020B0609070205080204" pitchFamily="49" charset="-128"/>
                </a:rPr>
                <a:t>(2023/10</a:t>
              </a:r>
              <a:r>
                <a:rPr kumimoji="1" lang="ja-JP" altLang="en-US" sz="2400" b="1" dirty="0">
                  <a:latin typeface="ＭＳ ゴシック" panose="020B0609070205080204" pitchFamily="49" charset="-128"/>
                  <a:ea typeface="ＭＳ ゴシック" panose="020B0609070205080204" pitchFamily="49" charset="-128"/>
                </a:rPr>
                <a:t>～</a:t>
              </a:r>
              <a:r>
                <a:rPr kumimoji="1" lang="en-US" altLang="ja-JP" sz="2400" b="1" dirty="0">
                  <a:latin typeface="ＭＳ ゴシック" panose="020B0609070205080204" pitchFamily="49" charset="-128"/>
                  <a:ea typeface="ＭＳ ゴシック" panose="020B0609070205080204" pitchFamily="49" charset="-128"/>
                </a:rPr>
                <a:t>)</a:t>
              </a:r>
            </a:p>
            <a:p>
              <a:r>
                <a:rPr kumimoji="1" lang="ja-JP" altLang="en-US" sz="2400" dirty="0">
                  <a:latin typeface="ＭＳ ゴシック" panose="020B0609070205080204" pitchFamily="49" charset="-128"/>
                  <a:ea typeface="ＭＳ ゴシック" panose="020B0609070205080204" pitchFamily="49" charset="-128"/>
                </a:rPr>
                <a:t>・</a:t>
              </a:r>
              <a:r>
                <a:rPr kumimoji="1" lang="en-US" altLang="ja-JP" sz="2400" dirty="0">
                  <a:latin typeface="ＭＳ ゴシック" panose="020B0609070205080204" pitchFamily="49" charset="-128"/>
                  <a:ea typeface="ＭＳ ゴシック" panose="020B0609070205080204" pitchFamily="49" charset="-128"/>
                </a:rPr>
                <a:t>1973</a:t>
              </a:r>
              <a:r>
                <a:rPr kumimoji="1" lang="ja-JP" altLang="en-US" sz="2400" dirty="0">
                  <a:latin typeface="ＭＳ ゴシック" panose="020B0609070205080204" pitchFamily="49" charset="-128"/>
                  <a:ea typeface="ＭＳ ゴシック" panose="020B0609070205080204" pitchFamily="49" charset="-128"/>
                </a:rPr>
                <a:t>年の石油ショックは、中東第</a:t>
              </a:r>
              <a:r>
                <a:rPr kumimoji="1" lang="en-US" altLang="ja-JP" sz="2400" dirty="0">
                  <a:latin typeface="ＭＳ ゴシック" panose="020B0609070205080204" pitchFamily="49" charset="-128"/>
                  <a:ea typeface="ＭＳ ゴシック" panose="020B0609070205080204" pitchFamily="49" charset="-128"/>
                </a:rPr>
                <a:t>4</a:t>
              </a:r>
              <a:r>
                <a:rPr kumimoji="1" lang="ja-JP" altLang="en-US" sz="2400" dirty="0">
                  <a:latin typeface="ＭＳ ゴシック" panose="020B0609070205080204" pitchFamily="49" charset="-128"/>
                  <a:ea typeface="ＭＳ ゴシック" panose="020B0609070205080204" pitchFamily="49" charset="-128"/>
                </a:rPr>
                <a:t>次戦争から波及したことが想起</a:t>
              </a:r>
              <a:endParaRPr kumimoji="1" lang="en-US" altLang="ja-JP" sz="2400" dirty="0">
                <a:latin typeface="ＭＳ ゴシック" panose="020B0609070205080204" pitchFamily="49" charset="-128"/>
                <a:ea typeface="ＭＳ ゴシック" panose="020B0609070205080204" pitchFamily="49" charset="-128"/>
              </a:endParaRPr>
            </a:p>
            <a:p>
              <a:r>
                <a:rPr kumimoji="1" lang="ja-JP" altLang="en-US" sz="2400" dirty="0">
                  <a:latin typeface="ＭＳ ゴシック" panose="020B0609070205080204" pitchFamily="49" charset="-128"/>
                  <a:ea typeface="ＭＳ ゴシック" panose="020B0609070205080204" pitchFamily="49" charset="-128"/>
                </a:rPr>
                <a:t>・戦争の拡大およびそれによる石油等の価格への影響が懸念</a:t>
              </a:r>
              <a:endParaRPr kumimoji="1" lang="en-US" altLang="ja-JP" sz="2400" u="none" dirty="0">
                <a:latin typeface="ＭＳ ゴシック" panose="020B0609070205080204" pitchFamily="49" charset="-128"/>
                <a:ea typeface="ＭＳ ゴシック" panose="020B0609070205080204" pitchFamily="49" charset="-128"/>
              </a:endParaRPr>
            </a:p>
          </p:txBody>
        </p:sp>
      </p:grpSp>
      <p:sp>
        <p:nvSpPr>
          <p:cNvPr id="6" name="テキスト ボックス 5">
            <a:extLst>
              <a:ext uri="{FF2B5EF4-FFF2-40B4-BE49-F238E27FC236}">
                <a16:creationId xmlns:a16="http://schemas.microsoft.com/office/drawing/2014/main" id="{A1C922E2-74CD-9049-2A9C-653BB202CBBD}"/>
              </a:ext>
            </a:extLst>
          </p:cNvPr>
          <p:cNvSpPr txBox="1"/>
          <p:nvPr/>
        </p:nvSpPr>
        <p:spPr>
          <a:xfrm>
            <a:off x="1122378" y="5776059"/>
            <a:ext cx="10224000" cy="1008000"/>
          </a:xfrm>
          <a:custGeom>
            <a:avLst/>
            <a:gdLst>
              <a:gd name="connsiteX0" fmla="*/ 0 w 10224000"/>
              <a:gd name="connsiteY0" fmla="*/ 0 h 1008000"/>
              <a:gd name="connsiteX1" fmla="*/ 332278 w 10224000"/>
              <a:gd name="connsiteY1" fmla="*/ 0 h 1008000"/>
              <a:gd name="connsiteX2" fmla="*/ 664559 w 10224000"/>
              <a:gd name="connsiteY2" fmla="*/ 0 h 1008000"/>
              <a:gd name="connsiteX3" fmla="*/ 996837 w 10224000"/>
              <a:gd name="connsiteY3" fmla="*/ 0 h 1008000"/>
              <a:gd name="connsiteX4" fmla="*/ 1840317 w 10224000"/>
              <a:gd name="connsiteY4" fmla="*/ 0 h 1008000"/>
              <a:gd name="connsiteX5" fmla="*/ 2479316 w 10224000"/>
              <a:gd name="connsiteY5" fmla="*/ 0 h 1008000"/>
              <a:gd name="connsiteX6" fmla="*/ 2811598 w 10224000"/>
              <a:gd name="connsiteY6" fmla="*/ 0 h 1008000"/>
              <a:gd name="connsiteX7" fmla="*/ 3450598 w 10224000"/>
              <a:gd name="connsiteY7" fmla="*/ 0 h 1008000"/>
              <a:gd name="connsiteX8" fmla="*/ 4294077 w 10224000"/>
              <a:gd name="connsiteY8" fmla="*/ 0 h 1008000"/>
              <a:gd name="connsiteX9" fmla="*/ 4830838 w 10224000"/>
              <a:gd name="connsiteY9" fmla="*/ 0 h 1008000"/>
              <a:gd name="connsiteX10" fmla="*/ 5367596 w 10224000"/>
              <a:gd name="connsiteY10" fmla="*/ 0 h 1008000"/>
              <a:gd name="connsiteX11" fmla="*/ 6006596 w 10224000"/>
              <a:gd name="connsiteY11" fmla="*/ 0 h 1008000"/>
              <a:gd name="connsiteX12" fmla="*/ 6747837 w 10224000"/>
              <a:gd name="connsiteY12" fmla="*/ 0 h 1008000"/>
              <a:gd name="connsiteX13" fmla="*/ 7489078 w 10224000"/>
              <a:gd name="connsiteY13" fmla="*/ 0 h 1008000"/>
              <a:gd name="connsiteX14" fmla="*/ 8230316 w 10224000"/>
              <a:gd name="connsiteY14" fmla="*/ 0 h 1008000"/>
              <a:gd name="connsiteX15" fmla="*/ 9073799 w 10224000"/>
              <a:gd name="connsiteY15" fmla="*/ 0 h 1008000"/>
              <a:gd name="connsiteX16" fmla="*/ 10224000 w 10224000"/>
              <a:gd name="connsiteY16" fmla="*/ 0 h 1008000"/>
              <a:gd name="connsiteX17" fmla="*/ 10224000 w 10224000"/>
              <a:gd name="connsiteY17" fmla="*/ 514080 h 1008000"/>
              <a:gd name="connsiteX18" fmla="*/ 10224000 w 10224000"/>
              <a:gd name="connsiteY18" fmla="*/ 1008000 h 1008000"/>
              <a:gd name="connsiteX19" fmla="*/ 9380516 w 10224000"/>
              <a:gd name="connsiteY19" fmla="*/ 1008000 h 1008000"/>
              <a:gd name="connsiteX20" fmla="*/ 8741517 w 10224000"/>
              <a:gd name="connsiteY20" fmla="*/ 1008000 h 1008000"/>
              <a:gd name="connsiteX21" fmla="*/ 8204759 w 10224000"/>
              <a:gd name="connsiteY21" fmla="*/ 1008000 h 1008000"/>
              <a:gd name="connsiteX22" fmla="*/ 7667998 w 10224000"/>
              <a:gd name="connsiteY22" fmla="*/ 1008000 h 1008000"/>
              <a:gd name="connsiteX23" fmla="*/ 7131236 w 10224000"/>
              <a:gd name="connsiteY23" fmla="*/ 1008000 h 1008000"/>
              <a:gd name="connsiteX24" fmla="*/ 6594478 w 10224000"/>
              <a:gd name="connsiteY24" fmla="*/ 1008000 h 1008000"/>
              <a:gd name="connsiteX25" fmla="*/ 5853237 w 10224000"/>
              <a:gd name="connsiteY25" fmla="*/ 1008000 h 1008000"/>
              <a:gd name="connsiteX26" fmla="*/ 5214237 w 10224000"/>
              <a:gd name="connsiteY26" fmla="*/ 1008000 h 1008000"/>
              <a:gd name="connsiteX27" fmla="*/ 4881959 w 10224000"/>
              <a:gd name="connsiteY27" fmla="*/ 1008000 h 1008000"/>
              <a:gd name="connsiteX28" fmla="*/ 4345198 w 10224000"/>
              <a:gd name="connsiteY28" fmla="*/ 1008000 h 1008000"/>
              <a:gd name="connsiteX29" fmla="*/ 3603956 w 10224000"/>
              <a:gd name="connsiteY29" fmla="*/ 1008000 h 1008000"/>
              <a:gd name="connsiteX30" fmla="*/ 3169437 w 10224000"/>
              <a:gd name="connsiteY30" fmla="*/ 1008000 h 1008000"/>
              <a:gd name="connsiteX31" fmla="*/ 2325957 w 10224000"/>
              <a:gd name="connsiteY31" fmla="*/ 1008000 h 1008000"/>
              <a:gd name="connsiteX32" fmla="*/ 1482478 w 10224000"/>
              <a:gd name="connsiteY32" fmla="*/ 1008000 h 1008000"/>
              <a:gd name="connsiteX33" fmla="*/ 843479 w 10224000"/>
              <a:gd name="connsiteY33" fmla="*/ 1008000 h 1008000"/>
              <a:gd name="connsiteX34" fmla="*/ 0 w 10224000"/>
              <a:gd name="connsiteY34" fmla="*/ 1008000 h 1008000"/>
              <a:gd name="connsiteX35" fmla="*/ 0 w 10224000"/>
              <a:gd name="connsiteY35" fmla="*/ 504000 h 1008000"/>
              <a:gd name="connsiteX36" fmla="*/ 0 w 10224000"/>
              <a:gd name="connsiteY36" fmla="*/ 0 h 1008000"/>
              <a:gd name="connsiteX0" fmla="*/ 0 w 10224000"/>
              <a:gd name="connsiteY0" fmla="*/ 0 h 1008000"/>
              <a:gd name="connsiteX1" fmla="*/ 536757 w 10224000"/>
              <a:gd name="connsiteY1" fmla="*/ 0 h 1008000"/>
              <a:gd name="connsiteX2" fmla="*/ 869039 w 10224000"/>
              <a:gd name="connsiteY2" fmla="*/ 0 h 1008000"/>
              <a:gd name="connsiteX3" fmla="*/ 1712518 w 10224000"/>
              <a:gd name="connsiteY3" fmla="*/ 0 h 1008000"/>
              <a:gd name="connsiteX4" fmla="*/ 2249276 w 10224000"/>
              <a:gd name="connsiteY4" fmla="*/ 0 h 1008000"/>
              <a:gd name="connsiteX5" fmla="*/ 2786038 w 10224000"/>
              <a:gd name="connsiteY5" fmla="*/ 0 h 1008000"/>
              <a:gd name="connsiteX6" fmla="*/ 3629517 w 10224000"/>
              <a:gd name="connsiteY6" fmla="*/ 0 h 1008000"/>
              <a:gd name="connsiteX7" fmla="*/ 4064037 w 10224000"/>
              <a:gd name="connsiteY7" fmla="*/ 0 h 1008000"/>
              <a:gd name="connsiteX8" fmla="*/ 4907516 w 10224000"/>
              <a:gd name="connsiteY8" fmla="*/ 0 h 1008000"/>
              <a:gd name="connsiteX9" fmla="*/ 5750999 w 10224000"/>
              <a:gd name="connsiteY9" fmla="*/ 0 h 1008000"/>
              <a:gd name="connsiteX10" fmla="*/ 6389999 w 10224000"/>
              <a:gd name="connsiteY10" fmla="*/ 0 h 1008000"/>
              <a:gd name="connsiteX11" fmla="*/ 7233478 w 10224000"/>
              <a:gd name="connsiteY11" fmla="*/ 0 h 1008000"/>
              <a:gd name="connsiteX12" fmla="*/ 7770235 w 10224000"/>
              <a:gd name="connsiteY12" fmla="*/ 0 h 1008000"/>
              <a:gd name="connsiteX13" fmla="*/ 8306997 w 10224000"/>
              <a:gd name="connsiteY13" fmla="*/ 0 h 1008000"/>
              <a:gd name="connsiteX14" fmla="*/ 9048238 w 10224000"/>
              <a:gd name="connsiteY14" fmla="*/ 0 h 1008000"/>
              <a:gd name="connsiteX15" fmla="*/ 9584996 w 10224000"/>
              <a:gd name="connsiteY15" fmla="*/ 0 h 1008000"/>
              <a:gd name="connsiteX16" fmla="*/ 10224000 w 10224000"/>
              <a:gd name="connsiteY16" fmla="*/ 0 h 1008000"/>
              <a:gd name="connsiteX17" fmla="*/ 10224000 w 10224000"/>
              <a:gd name="connsiteY17" fmla="*/ 524159 h 1008000"/>
              <a:gd name="connsiteX18" fmla="*/ 10224000 w 10224000"/>
              <a:gd name="connsiteY18" fmla="*/ 1008000 h 1008000"/>
              <a:gd name="connsiteX19" fmla="*/ 9482758 w 10224000"/>
              <a:gd name="connsiteY19" fmla="*/ 1008000 h 1008000"/>
              <a:gd name="connsiteX20" fmla="*/ 9048238 w 10224000"/>
              <a:gd name="connsiteY20" fmla="*/ 1008000 h 1008000"/>
              <a:gd name="connsiteX21" fmla="*/ 8204759 w 10224000"/>
              <a:gd name="connsiteY21" fmla="*/ 1008000 h 1008000"/>
              <a:gd name="connsiteX22" fmla="*/ 7565756 w 10224000"/>
              <a:gd name="connsiteY22" fmla="*/ 1008000 h 1008000"/>
              <a:gd name="connsiteX23" fmla="*/ 7131236 w 10224000"/>
              <a:gd name="connsiteY23" fmla="*/ 1008000 h 1008000"/>
              <a:gd name="connsiteX24" fmla="*/ 6492236 w 10224000"/>
              <a:gd name="connsiteY24" fmla="*/ 1008000 h 1008000"/>
              <a:gd name="connsiteX25" fmla="*/ 6159958 w 10224000"/>
              <a:gd name="connsiteY25" fmla="*/ 1008000 h 1008000"/>
              <a:gd name="connsiteX26" fmla="*/ 5827676 w 10224000"/>
              <a:gd name="connsiteY26" fmla="*/ 1008000 h 1008000"/>
              <a:gd name="connsiteX27" fmla="*/ 5188677 w 10224000"/>
              <a:gd name="connsiteY27" fmla="*/ 1008000 h 1008000"/>
              <a:gd name="connsiteX28" fmla="*/ 4754157 w 10224000"/>
              <a:gd name="connsiteY28" fmla="*/ 1008000 h 1008000"/>
              <a:gd name="connsiteX29" fmla="*/ 4012916 w 10224000"/>
              <a:gd name="connsiteY29" fmla="*/ 1008000 h 1008000"/>
              <a:gd name="connsiteX30" fmla="*/ 3578396 w 10224000"/>
              <a:gd name="connsiteY30" fmla="*/ 1008000 h 1008000"/>
              <a:gd name="connsiteX31" fmla="*/ 2837159 w 10224000"/>
              <a:gd name="connsiteY31" fmla="*/ 1008000 h 1008000"/>
              <a:gd name="connsiteX32" fmla="*/ 2504877 w 10224000"/>
              <a:gd name="connsiteY32" fmla="*/ 1008000 h 1008000"/>
              <a:gd name="connsiteX33" fmla="*/ 1763639 w 10224000"/>
              <a:gd name="connsiteY33" fmla="*/ 1008000 h 1008000"/>
              <a:gd name="connsiteX34" fmla="*/ 1329119 w 10224000"/>
              <a:gd name="connsiteY34" fmla="*/ 1008000 h 1008000"/>
              <a:gd name="connsiteX35" fmla="*/ 996837 w 10224000"/>
              <a:gd name="connsiteY35" fmla="*/ 1008000 h 1008000"/>
              <a:gd name="connsiteX36" fmla="*/ 562318 w 10224000"/>
              <a:gd name="connsiteY36" fmla="*/ 1008000 h 1008000"/>
              <a:gd name="connsiteX37" fmla="*/ 0 w 10224000"/>
              <a:gd name="connsiteY37" fmla="*/ 1008000 h 1008000"/>
              <a:gd name="connsiteX38" fmla="*/ 0 w 10224000"/>
              <a:gd name="connsiteY38" fmla="*/ 524159 h 1008000"/>
              <a:gd name="connsiteX39" fmla="*/ 0 w 10224000"/>
              <a:gd name="connsiteY39" fmla="*/ 0 h 1008000"/>
              <a:gd name="connsiteX0" fmla="*/ 0 w 10224000"/>
              <a:gd name="connsiteY0" fmla="*/ 0 h 1008000"/>
              <a:gd name="connsiteX1" fmla="*/ 332278 w 10224000"/>
              <a:gd name="connsiteY1" fmla="*/ 0 h 1008000"/>
              <a:gd name="connsiteX2" fmla="*/ 664559 w 10224000"/>
              <a:gd name="connsiteY2" fmla="*/ 0 h 1008000"/>
              <a:gd name="connsiteX3" fmla="*/ 996837 w 10224000"/>
              <a:gd name="connsiteY3" fmla="*/ 0 h 1008000"/>
              <a:gd name="connsiteX4" fmla="*/ 1840317 w 10224000"/>
              <a:gd name="connsiteY4" fmla="*/ 0 h 1008000"/>
              <a:gd name="connsiteX5" fmla="*/ 2479316 w 10224000"/>
              <a:gd name="connsiteY5" fmla="*/ 0 h 1008000"/>
              <a:gd name="connsiteX6" fmla="*/ 2811598 w 10224000"/>
              <a:gd name="connsiteY6" fmla="*/ 0 h 1008000"/>
              <a:gd name="connsiteX7" fmla="*/ 3450598 w 10224000"/>
              <a:gd name="connsiteY7" fmla="*/ 0 h 1008000"/>
              <a:gd name="connsiteX8" fmla="*/ 4294077 w 10224000"/>
              <a:gd name="connsiteY8" fmla="*/ 0 h 1008000"/>
              <a:gd name="connsiteX9" fmla="*/ 4830838 w 10224000"/>
              <a:gd name="connsiteY9" fmla="*/ 0 h 1008000"/>
              <a:gd name="connsiteX10" fmla="*/ 5367596 w 10224000"/>
              <a:gd name="connsiteY10" fmla="*/ 0 h 1008000"/>
              <a:gd name="connsiteX11" fmla="*/ 6006596 w 10224000"/>
              <a:gd name="connsiteY11" fmla="*/ 0 h 1008000"/>
              <a:gd name="connsiteX12" fmla="*/ 6747837 w 10224000"/>
              <a:gd name="connsiteY12" fmla="*/ 0 h 1008000"/>
              <a:gd name="connsiteX13" fmla="*/ 7489078 w 10224000"/>
              <a:gd name="connsiteY13" fmla="*/ 0 h 1008000"/>
              <a:gd name="connsiteX14" fmla="*/ 8230316 w 10224000"/>
              <a:gd name="connsiteY14" fmla="*/ 0 h 1008000"/>
              <a:gd name="connsiteX15" fmla="*/ 9073799 w 10224000"/>
              <a:gd name="connsiteY15" fmla="*/ 0 h 1008000"/>
              <a:gd name="connsiteX16" fmla="*/ 10224000 w 10224000"/>
              <a:gd name="connsiteY16" fmla="*/ 0 h 1008000"/>
              <a:gd name="connsiteX17" fmla="*/ 10224000 w 10224000"/>
              <a:gd name="connsiteY17" fmla="*/ 514080 h 1008000"/>
              <a:gd name="connsiteX18" fmla="*/ 10224000 w 10224000"/>
              <a:gd name="connsiteY18" fmla="*/ 1008000 h 1008000"/>
              <a:gd name="connsiteX19" fmla="*/ 9380516 w 10224000"/>
              <a:gd name="connsiteY19" fmla="*/ 1008000 h 1008000"/>
              <a:gd name="connsiteX20" fmla="*/ 8741517 w 10224000"/>
              <a:gd name="connsiteY20" fmla="*/ 1008000 h 1008000"/>
              <a:gd name="connsiteX21" fmla="*/ 8204759 w 10224000"/>
              <a:gd name="connsiteY21" fmla="*/ 1008000 h 1008000"/>
              <a:gd name="connsiteX22" fmla="*/ 7667998 w 10224000"/>
              <a:gd name="connsiteY22" fmla="*/ 1008000 h 1008000"/>
              <a:gd name="connsiteX23" fmla="*/ 7131236 w 10224000"/>
              <a:gd name="connsiteY23" fmla="*/ 1008000 h 1008000"/>
              <a:gd name="connsiteX24" fmla="*/ 6594478 w 10224000"/>
              <a:gd name="connsiteY24" fmla="*/ 1008000 h 1008000"/>
              <a:gd name="connsiteX25" fmla="*/ 5853237 w 10224000"/>
              <a:gd name="connsiteY25" fmla="*/ 1008000 h 1008000"/>
              <a:gd name="connsiteX26" fmla="*/ 5214237 w 10224000"/>
              <a:gd name="connsiteY26" fmla="*/ 1008000 h 1008000"/>
              <a:gd name="connsiteX27" fmla="*/ 4881959 w 10224000"/>
              <a:gd name="connsiteY27" fmla="*/ 1008000 h 1008000"/>
              <a:gd name="connsiteX28" fmla="*/ 4345198 w 10224000"/>
              <a:gd name="connsiteY28" fmla="*/ 1008000 h 1008000"/>
              <a:gd name="connsiteX29" fmla="*/ 3603956 w 10224000"/>
              <a:gd name="connsiteY29" fmla="*/ 1008000 h 1008000"/>
              <a:gd name="connsiteX30" fmla="*/ 3169437 w 10224000"/>
              <a:gd name="connsiteY30" fmla="*/ 1008000 h 1008000"/>
              <a:gd name="connsiteX31" fmla="*/ 2325957 w 10224000"/>
              <a:gd name="connsiteY31" fmla="*/ 1008000 h 1008000"/>
              <a:gd name="connsiteX32" fmla="*/ 1482478 w 10224000"/>
              <a:gd name="connsiteY32" fmla="*/ 1008000 h 1008000"/>
              <a:gd name="connsiteX33" fmla="*/ 843479 w 10224000"/>
              <a:gd name="connsiteY33" fmla="*/ 1008000 h 1008000"/>
              <a:gd name="connsiteX34" fmla="*/ 0 w 10224000"/>
              <a:gd name="connsiteY34" fmla="*/ 1008000 h 1008000"/>
              <a:gd name="connsiteX35" fmla="*/ 0 w 10224000"/>
              <a:gd name="connsiteY35" fmla="*/ 504000 h 1008000"/>
              <a:gd name="connsiteX36" fmla="*/ 0 w 10224000"/>
              <a:gd name="connsiteY36" fmla="*/ 0 h 1008000"/>
              <a:gd name="connsiteX0" fmla="*/ 0 w 10224000"/>
              <a:gd name="connsiteY0" fmla="*/ 0 h 1008000"/>
              <a:gd name="connsiteX1" fmla="*/ 332278 w 10224000"/>
              <a:gd name="connsiteY1" fmla="*/ 0 h 1008000"/>
              <a:gd name="connsiteX2" fmla="*/ 664559 w 10224000"/>
              <a:gd name="connsiteY2" fmla="*/ 0 h 1008000"/>
              <a:gd name="connsiteX3" fmla="*/ 996837 w 10224000"/>
              <a:gd name="connsiteY3" fmla="*/ 0 h 1008000"/>
              <a:gd name="connsiteX4" fmla="*/ 1840317 w 10224000"/>
              <a:gd name="connsiteY4" fmla="*/ 0 h 1008000"/>
              <a:gd name="connsiteX5" fmla="*/ 2479316 w 10224000"/>
              <a:gd name="connsiteY5" fmla="*/ 0 h 1008000"/>
              <a:gd name="connsiteX6" fmla="*/ 2811598 w 10224000"/>
              <a:gd name="connsiteY6" fmla="*/ 0 h 1008000"/>
              <a:gd name="connsiteX7" fmla="*/ 3450598 w 10224000"/>
              <a:gd name="connsiteY7" fmla="*/ 0 h 1008000"/>
              <a:gd name="connsiteX8" fmla="*/ 4294077 w 10224000"/>
              <a:gd name="connsiteY8" fmla="*/ 0 h 1008000"/>
              <a:gd name="connsiteX9" fmla="*/ 4830838 w 10224000"/>
              <a:gd name="connsiteY9" fmla="*/ 0 h 1008000"/>
              <a:gd name="connsiteX10" fmla="*/ 5367596 w 10224000"/>
              <a:gd name="connsiteY10" fmla="*/ 0 h 1008000"/>
              <a:gd name="connsiteX11" fmla="*/ 6006596 w 10224000"/>
              <a:gd name="connsiteY11" fmla="*/ 0 h 1008000"/>
              <a:gd name="connsiteX12" fmla="*/ 6747837 w 10224000"/>
              <a:gd name="connsiteY12" fmla="*/ 0 h 1008000"/>
              <a:gd name="connsiteX13" fmla="*/ 7489078 w 10224000"/>
              <a:gd name="connsiteY13" fmla="*/ 0 h 1008000"/>
              <a:gd name="connsiteX14" fmla="*/ 8230316 w 10224000"/>
              <a:gd name="connsiteY14" fmla="*/ 0 h 1008000"/>
              <a:gd name="connsiteX15" fmla="*/ 9073799 w 10224000"/>
              <a:gd name="connsiteY15" fmla="*/ 0 h 1008000"/>
              <a:gd name="connsiteX16" fmla="*/ 10224000 w 10224000"/>
              <a:gd name="connsiteY16" fmla="*/ 0 h 1008000"/>
              <a:gd name="connsiteX17" fmla="*/ 10224000 w 10224000"/>
              <a:gd name="connsiteY17" fmla="*/ 514080 h 1008000"/>
              <a:gd name="connsiteX18" fmla="*/ 10224000 w 10224000"/>
              <a:gd name="connsiteY18" fmla="*/ 1008000 h 1008000"/>
              <a:gd name="connsiteX19" fmla="*/ 9380516 w 10224000"/>
              <a:gd name="connsiteY19" fmla="*/ 1008000 h 1008000"/>
              <a:gd name="connsiteX20" fmla="*/ 8741517 w 10224000"/>
              <a:gd name="connsiteY20" fmla="*/ 1008000 h 1008000"/>
              <a:gd name="connsiteX21" fmla="*/ 8204759 w 10224000"/>
              <a:gd name="connsiteY21" fmla="*/ 1008000 h 1008000"/>
              <a:gd name="connsiteX22" fmla="*/ 7667998 w 10224000"/>
              <a:gd name="connsiteY22" fmla="*/ 1008000 h 1008000"/>
              <a:gd name="connsiteX23" fmla="*/ 7131236 w 10224000"/>
              <a:gd name="connsiteY23" fmla="*/ 1008000 h 1008000"/>
              <a:gd name="connsiteX24" fmla="*/ 6594478 w 10224000"/>
              <a:gd name="connsiteY24" fmla="*/ 1008000 h 1008000"/>
              <a:gd name="connsiteX25" fmla="*/ 5853237 w 10224000"/>
              <a:gd name="connsiteY25" fmla="*/ 1008000 h 1008000"/>
              <a:gd name="connsiteX26" fmla="*/ 5214237 w 10224000"/>
              <a:gd name="connsiteY26" fmla="*/ 1008000 h 1008000"/>
              <a:gd name="connsiteX27" fmla="*/ 4881959 w 10224000"/>
              <a:gd name="connsiteY27" fmla="*/ 1008000 h 1008000"/>
              <a:gd name="connsiteX28" fmla="*/ 4345198 w 10224000"/>
              <a:gd name="connsiteY28" fmla="*/ 1008000 h 1008000"/>
              <a:gd name="connsiteX29" fmla="*/ 3603956 w 10224000"/>
              <a:gd name="connsiteY29" fmla="*/ 1008000 h 1008000"/>
              <a:gd name="connsiteX30" fmla="*/ 3169437 w 10224000"/>
              <a:gd name="connsiteY30" fmla="*/ 1008000 h 1008000"/>
              <a:gd name="connsiteX31" fmla="*/ 2325957 w 10224000"/>
              <a:gd name="connsiteY31" fmla="*/ 1008000 h 1008000"/>
              <a:gd name="connsiteX32" fmla="*/ 1482478 w 10224000"/>
              <a:gd name="connsiteY32" fmla="*/ 1008000 h 1008000"/>
              <a:gd name="connsiteX33" fmla="*/ 843479 w 10224000"/>
              <a:gd name="connsiteY33" fmla="*/ 1008000 h 1008000"/>
              <a:gd name="connsiteX34" fmla="*/ 0 w 10224000"/>
              <a:gd name="connsiteY34" fmla="*/ 1008000 h 1008000"/>
              <a:gd name="connsiteX35" fmla="*/ 0 w 10224000"/>
              <a:gd name="connsiteY35" fmla="*/ 504000 h 1008000"/>
              <a:gd name="connsiteX36" fmla="*/ 0 w 10224000"/>
              <a:gd name="connsiteY36" fmla="*/ 0 h 1008000"/>
              <a:gd name="connsiteX0" fmla="*/ 0 w 10224000"/>
              <a:gd name="connsiteY0" fmla="*/ 0 h 1008000"/>
              <a:gd name="connsiteX1" fmla="*/ 332278 w 10224000"/>
              <a:gd name="connsiteY1" fmla="*/ 0 h 1008000"/>
              <a:gd name="connsiteX2" fmla="*/ 664559 w 10224000"/>
              <a:gd name="connsiteY2" fmla="*/ 0 h 1008000"/>
              <a:gd name="connsiteX3" fmla="*/ 996837 w 10224000"/>
              <a:gd name="connsiteY3" fmla="*/ 0 h 1008000"/>
              <a:gd name="connsiteX4" fmla="*/ 1840317 w 10224000"/>
              <a:gd name="connsiteY4" fmla="*/ 0 h 1008000"/>
              <a:gd name="connsiteX5" fmla="*/ 2479316 w 10224000"/>
              <a:gd name="connsiteY5" fmla="*/ 0 h 1008000"/>
              <a:gd name="connsiteX6" fmla="*/ 2811598 w 10224000"/>
              <a:gd name="connsiteY6" fmla="*/ 0 h 1008000"/>
              <a:gd name="connsiteX7" fmla="*/ 3450598 w 10224000"/>
              <a:gd name="connsiteY7" fmla="*/ 0 h 1008000"/>
              <a:gd name="connsiteX8" fmla="*/ 4294077 w 10224000"/>
              <a:gd name="connsiteY8" fmla="*/ 0 h 1008000"/>
              <a:gd name="connsiteX9" fmla="*/ 4830838 w 10224000"/>
              <a:gd name="connsiteY9" fmla="*/ 0 h 1008000"/>
              <a:gd name="connsiteX10" fmla="*/ 5367596 w 10224000"/>
              <a:gd name="connsiteY10" fmla="*/ 0 h 1008000"/>
              <a:gd name="connsiteX11" fmla="*/ 6006596 w 10224000"/>
              <a:gd name="connsiteY11" fmla="*/ 0 h 1008000"/>
              <a:gd name="connsiteX12" fmla="*/ 6747837 w 10224000"/>
              <a:gd name="connsiteY12" fmla="*/ 0 h 1008000"/>
              <a:gd name="connsiteX13" fmla="*/ 7489078 w 10224000"/>
              <a:gd name="connsiteY13" fmla="*/ 0 h 1008000"/>
              <a:gd name="connsiteX14" fmla="*/ 8230316 w 10224000"/>
              <a:gd name="connsiteY14" fmla="*/ 0 h 1008000"/>
              <a:gd name="connsiteX15" fmla="*/ 9073799 w 10224000"/>
              <a:gd name="connsiteY15" fmla="*/ 0 h 1008000"/>
              <a:gd name="connsiteX16" fmla="*/ 10224000 w 10224000"/>
              <a:gd name="connsiteY16" fmla="*/ 0 h 1008000"/>
              <a:gd name="connsiteX17" fmla="*/ 10224000 w 10224000"/>
              <a:gd name="connsiteY17" fmla="*/ 514080 h 1008000"/>
              <a:gd name="connsiteX18" fmla="*/ 10224000 w 10224000"/>
              <a:gd name="connsiteY18" fmla="*/ 1008000 h 1008000"/>
              <a:gd name="connsiteX19" fmla="*/ 9380516 w 10224000"/>
              <a:gd name="connsiteY19" fmla="*/ 1008000 h 1008000"/>
              <a:gd name="connsiteX20" fmla="*/ 8741517 w 10224000"/>
              <a:gd name="connsiteY20" fmla="*/ 1008000 h 1008000"/>
              <a:gd name="connsiteX21" fmla="*/ 8204759 w 10224000"/>
              <a:gd name="connsiteY21" fmla="*/ 1008000 h 1008000"/>
              <a:gd name="connsiteX22" fmla="*/ 7667998 w 10224000"/>
              <a:gd name="connsiteY22" fmla="*/ 1008000 h 1008000"/>
              <a:gd name="connsiteX23" fmla="*/ 7131236 w 10224000"/>
              <a:gd name="connsiteY23" fmla="*/ 1008000 h 1008000"/>
              <a:gd name="connsiteX24" fmla="*/ 6594478 w 10224000"/>
              <a:gd name="connsiteY24" fmla="*/ 1008000 h 1008000"/>
              <a:gd name="connsiteX25" fmla="*/ 5853237 w 10224000"/>
              <a:gd name="connsiteY25" fmla="*/ 1008000 h 1008000"/>
              <a:gd name="connsiteX26" fmla="*/ 5214237 w 10224000"/>
              <a:gd name="connsiteY26" fmla="*/ 1008000 h 1008000"/>
              <a:gd name="connsiteX27" fmla="*/ 4881959 w 10224000"/>
              <a:gd name="connsiteY27" fmla="*/ 1008000 h 1008000"/>
              <a:gd name="connsiteX28" fmla="*/ 4345198 w 10224000"/>
              <a:gd name="connsiteY28" fmla="*/ 1008000 h 1008000"/>
              <a:gd name="connsiteX29" fmla="*/ 3603956 w 10224000"/>
              <a:gd name="connsiteY29" fmla="*/ 1008000 h 1008000"/>
              <a:gd name="connsiteX30" fmla="*/ 3169437 w 10224000"/>
              <a:gd name="connsiteY30" fmla="*/ 1008000 h 1008000"/>
              <a:gd name="connsiteX31" fmla="*/ 2325957 w 10224000"/>
              <a:gd name="connsiteY31" fmla="*/ 1008000 h 1008000"/>
              <a:gd name="connsiteX32" fmla="*/ 1482478 w 10224000"/>
              <a:gd name="connsiteY32" fmla="*/ 1008000 h 1008000"/>
              <a:gd name="connsiteX33" fmla="*/ 843479 w 10224000"/>
              <a:gd name="connsiteY33" fmla="*/ 1008000 h 1008000"/>
              <a:gd name="connsiteX34" fmla="*/ 0 w 10224000"/>
              <a:gd name="connsiteY34" fmla="*/ 1008000 h 1008000"/>
              <a:gd name="connsiteX35" fmla="*/ 0 w 10224000"/>
              <a:gd name="connsiteY35" fmla="*/ 504000 h 1008000"/>
              <a:gd name="connsiteX36" fmla="*/ 0 w 10224000"/>
              <a:gd name="connsiteY36" fmla="*/ 0 h 10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224000" h="1008000" fill="none" extrusionOk="0">
                <a:moveTo>
                  <a:pt x="0" y="0"/>
                </a:moveTo>
                <a:cubicBezTo>
                  <a:pt x="76387" y="-27045"/>
                  <a:pt x="215359" y="-7507"/>
                  <a:pt x="332278" y="0"/>
                </a:cubicBezTo>
                <a:cubicBezTo>
                  <a:pt x="501383" y="-7059"/>
                  <a:pt x="555734" y="14734"/>
                  <a:pt x="664559" y="0"/>
                </a:cubicBezTo>
                <a:cubicBezTo>
                  <a:pt x="797748" y="1906"/>
                  <a:pt x="852279" y="-22598"/>
                  <a:pt x="996837" y="0"/>
                </a:cubicBezTo>
                <a:cubicBezTo>
                  <a:pt x="1150552" y="-106564"/>
                  <a:pt x="1520608" y="-109737"/>
                  <a:pt x="1840317" y="0"/>
                </a:cubicBezTo>
                <a:cubicBezTo>
                  <a:pt x="2219828" y="7"/>
                  <a:pt x="2392631" y="-55063"/>
                  <a:pt x="2479316" y="0"/>
                </a:cubicBezTo>
                <a:cubicBezTo>
                  <a:pt x="2641719" y="-3386"/>
                  <a:pt x="2727610" y="-21493"/>
                  <a:pt x="2811598" y="0"/>
                </a:cubicBezTo>
                <a:cubicBezTo>
                  <a:pt x="2966857" y="-65578"/>
                  <a:pt x="3333974" y="-3886"/>
                  <a:pt x="3450598" y="0"/>
                </a:cubicBezTo>
                <a:cubicBezTo>
                  <a:pt x="3544829" y="121136"/>
                  <a:pt x="3818395" y="-93610"/>
                  <a:pt x="4294077" y="0"/>
                </a:cubicBezTo>
                <a:cubicBezTo>
                  <a:pt x="4633837" y="19546"/>
                  <a:pt x="4556135" y="6393"/>
                  <a:pt x="4830838" y="0"/>
                </a:cubicBezTo>
                <a:cubicBezTo>
                  <a:pt x="5072120" y="6007"/>
                  <a:pt x="5106677" y="-20590"/>
                  <a:pt x="5367596" y="0"/>
                </a:cubicBezTo>
                <a:cubicBezTo>
                  <a:pt x="5564779" y="17751"/>
                  <a:pt x="5823522" y="33795"/>
                  <a:pt x="6006596" y="0"/>
                </a:cubicBezTo>
                <a:cubicBezTo>
                  <a:pt x="6118440" y="-25267"/>
                  <a:pt x="6505565" y="-17481"/>
                  <a:pt x="6747837" y="0"/>
                </a:cubicBezTo>
                <a:cubicBezTo>
                  <a:pt x="7044986" y="1353"/>
                  <a:pt x="7111851" y="-18732"/>
                  <a:pt x="7489078" y="0"/>
                </a:cubicBezTo>
                <a:cubicBezTo>
                  <a:pt x="7796709" y="15797"/>
                  <a:pt x="7882523" y="-21520"/>
                  <a:pt x="8230316" y="0"/>
                </a:cubicBezTo>
                <a:cubicBezTo>
                  <a:pt x="8599530" y="31096"/>
                  <a:pt x="8744269" y="37486"/>
                  <a:pt x="9073799" y="0"/>
                </a:cubicBezTo>
                <a:cubicBezTo>
                  <a:pt x="9270041" y="54902"/>
                  <a:pt x="9973932" y="44160"/>
                  <a:pt x="10224000" y="0"/>
                </a:cubicBezTo>
                <a:cubicBezTo>
                  <a:pt x="10118319" y="201370"/>
                  <a:pt x="10208049" y="245220"/>
                  <a:pt x="10224000" y="514080"/>
                </a:cubicBezTo>
                <a:cubicBezTo>
                  <a:pt x="10251237" y="718603"/>
                  <a:pt x="10312457" y="801504"/>
                  <a:pt x="10224000" y="1008000"/>
                </a:cubicBezTo>
                <a:cubicBezTo>
                  <a:pt x="9913834" y="976383"/>
                  <a:pt x="9621610" y="951471"/>
                  <a:pt x="9380516" y="1008000"/>
                </a:cubicBezTo>
                <a:cubicBezTo>
                  <a:pt x="9187284" y="1069247"/>
                  <a:pt x="8991461" y="990733"/>
                  <a:pt x="8741517" y="1008000"/>
                </a:cubicBezTo>
                <a:cubicBezTo>
                  <a:pt x="8582227" y="1007550"/>
                  <a:pt x="8347028" y="969012"/>
                  <a:pt x="8204759" y="1008000"/>
                </a:cubicBezTo>
                <a:cubicBezTo>
                  <a:pt x="7918182" y="1022075"/>
                  <a:pt x="7875974" y="1057051"/>
                  <a:pt x="7667998" y="1008000"/>
                </a:cubicBezTo>
                <a:cubicBezTo>
                  <a:pt x="7475787" y="1022243"/>
                  <a:pt x="7376330" y="938531"/>
                  <a:pt x="7131236" y="1008000"/>
                </a:cubicBezTo>
                <a:cubicBezTo>
                  <a:pt x="7048188" y="970250"/>
                  <a:pt x="6849498" y="1000287"/>
                  <a:pt x="6594478" y="1008000"/>
                </a:cubicBezTo>
                <a:cubicBezTo>
                  <a:pt x="6493042" y="970275"/>
                  <a:pt x="6153360" y="972978"/>
                  <a:pt x="5853237" y="1008000"/>
                </a:cubicBezTo>
                <a:cubicBezTo>
                  <a:pt x="5680542" y="1062067"/>
                  <a:pt x="5348565" y="1019690"/>
                  <a:pt x="5214237" y="1008000"/>
                </a:cubicBezTo>
                <a:cubicBezTo>
                  <a:pt x="5048961" y="1029221"/>
                  <a:pt x="5003266" y="1003642"/>
                  <a:pt x="4881959" y="1008000"/>
                </a:cubicBezTo>
                <a:cubicBezTo>
                  <a:pt x="4844950" y="938275"/>
                  <a:pt x="4683832" y="985558"/>
                  <a:pt x="4345198" y="1008000"/>
                </a:cubicBezTo>
                <a:cubicBezTo>
                  <a:pt x="4226904" y="1081550"/>
                  <a:pt x="3982755" y="969119"/>
                  <a:pt x="3603956" y="1008000"/>
                </a:cubicBezTo>
                <a:cubicBezTo>
                  <a:pt x="3321570" y="1017566"/>
                  <a:pt x="3299977" y="1011817"/>
                  <a:pt x="3169437" y="1008000"/>
                </a:cubicBezTo>
                <a:cubicBezTo>
                  <a:pt x="3227194" y="1024688"/>
                  <a:pt x="2873082" y="968898"/>
                  <a:pt x="2325957" y="1008000"/>
                </a:cubicBezTo>
                <a:cubicBezTo>
                  <a:pt x="2053781" y="1008423"/>
                  <a:pt x="1758686" y="904302"/>
                  <a:pt x="1482478" y="1008000"/>
                </a:cubicBezTo>
                <a:cubicBezTo>
                  <a:pt x="1188992" y="975064"/>
                  <a:pt x="999588" y="1027201"/>
                  <a:pt x="843479" y="1008000"/>
                </a:cubicBezTo>
                <a:cubicBezTo>
                  <a:pt x="545777" y="963098"/>
                  <a:pt x="185121" y="891186"/>
                  <a:pt x="0" y="1008000"/>
                </a:cubicBezTo>
                <a:cubicBezTo>
                  <a:pt x="-47783" y="762164"/>
                  <a:pt x="-1771" y="745731"/>
                  <a:pt x="0" y="504000"/>
                </a:cubicBezTo>
                <a:cubicBezTo>
                  <a:pt x="55458" y="287668"/>
                  <a:pt x="74838" y="197773"/>
                  <a:pt x="0" y="0"/>
                </a:cubicBezTo>
                <a:close/>
              </a:path>
              <a:path w="10224000" h="1008000" stroke="0" extrusionOk="0">
                <a:moveTo>
                  <a:pt x="0" y="0"/>
                </a:moveTo>
                <a:cubicBezTo>
                  <a:pt x="291479" y="47371"/>
                  <a:pt x="405377" y="46221"/>
                  <a:pt x="536757" y="0"/>
                </a:cubicBezTo>
                <a:cubicBezTo>
                  <a:pt x="694766" y="5461"/>
                  <a:pt x="796346" y="-32245"/>
                  <a:pt x="869039" y="0"/>
                </a:cubicBezTo>
                <a:cubicBezTo>
                  <a:pt x="855266" y="-36130"/>
                  <a:pt x="1480783" y="-2275"/>
                  <a:pt x="1712518" y="0"/>
                </a:cubicBezTo>
                <a:cubicBezTo>
                  <a:pt x="1918627" y="82769"/>
                  <a:pt x="2138354" y="36772"/>
                  <a:pt x="2249276" y="0"/>
                </a:cubicBezTo>
                <a:cubicBezTo>
                  <a:pt x="2453934" y="-48508"/>
                  <a:pt x="2698651" y="-42001"/>
                  <a:pt x="2786038" y="0"/>
                </a:cubicBezTo>
                <a:cubicBezTo>
                  <a:pt x="3069506" y="40634"/>
                  <a:pt x="3185233" y="131172"/>
                  <a:pt x="3629517" y="0"/>
                </a:cubicBezTo>
                <a:cubicBezTo>
                  <a:pt x="3869151" y="-11055"/>
                  <a:pt x="3942287" y="-11355"/>
                  <a:pt x="4064037" y="0"/>
                </a:cubicBezTo>
                <a:cubicBezTo>
                  <a:pt x="4290698" y="-26912"/>
                  <a:pt x="4398193" y="24309"/>
                  <a:pt x="4907516" y="0"/>
                </a:cubicBezTo>
                <a:cubicBezTo>
                  <a:pt x="5309106" y="12281"/>
                  <a:pt x="5443543" y="-10026"/>
                  <a:pt x="5750999" y="0"/>
                </a:cubicBezTo>
                <a:cubicBezTo>
                  <a:pt x="5987747" y="42127"/>
                  <a:pt x="6222089" y="18398"/>
                  <a:pt x="6389999" y="0"/>
                </a:cubicBezTo>
                <a:cubicBezTo>
                  <a:pt x="6403614" y="72309"/>
                  <a:pt x="6990490" y="110670"/>
                  <a:pt x="7233478" y="0"/>
                </a:cubicBezTo>
                <a:cubicBezTo>
                  <a:pt x="7316792" y="-35585"/>
                  <a:pt x="7608362" y="30371"/>
                  <a:pt x="7770235" y="0"/>
                </a:cubicBezTo>
                <a:cubicBezTo>
                  <a:pt x="7888980" y="-89077"/>
                  <a:pt x="7965550" y="-8104"/>
                  <a:pt x="8306997" y="0"/>
                </a:cubicBezTo>
                <a:cubicBezTo>
                  <a:pt x="8607666" y="81240"/>
                  <a:pt x="8870685" y="39577"/>
                  <a:pt x="9048238" y="0"/>
                </a:cubicBezTo>
                <a:cubicBezTo>
                  <a:pt x="9335508" y="-13562"/>
                  <a:pt x="9416773" y="40903"/>
                  <a:pt x="9584996" y="0"/>
                </a:cubicBezTo>
                <a:cubicBezTo>
                  <a:pt x="9822051" y="24938"/>
                  <a:pt x="10023847" y="1198"/>
                  <a:pt x="10224000" y="0"/>
                </a:cubicBezTo>
                <a:cubicBezTo>
                  <a:pt x="10151770" y="171884"/>
                  <a:pt x="10381275" y="293406"/>
                  <a:pt x="10224000" y="524159"/>
                </a:cubicBezTo>
                <a:cubicBezTo>
                  <a:pt x="10277065" y="788430"/>
                  <a:pt x="10268874" y="846861"/>
                  <a:pt x="10224000" y="1008000"/>
                </a:cubicBezTo>
                <a:cubicBezTo>
                  <a:pt x="10049617" y="1092413"/>
                  <a:pt x="9857898" y="1012681"/>
                  <a:pt x="9482758" y="1008000"/>
                </a:cubicBezTo>
                <a:cubicBezTo>
                  <a:pt x="9270871" y="1035240"/>
                  <a:pt x="9266184" y="997844"/>
                  <a:pt x="9048238" y="1008000"/>
                </a:cubicBezTo>
                <a:cubicBezTo>
                  <a:pt x="9029267" y="956922"/>
                  <a:pt x="8613940" y="872077"/>
                  <a:pt x="8204759" y="1008000"/>
                </a:cubicBezTo>
                <a:cubicBezTo>
                  <a:pt x="7920224" y="1007912"/>
                  <a:pt x="7865878" y="1009881"/>
                  <a:pt x="7565756" y="1008000"/>
                </a:cubicBezTo>
                <a:cubicBezTo>
                  <a:pt x="7315835" y="1020451"/>
                  <a:pt x="7322812" y="1021546"/>
                  <a:pt x="7131236" y="1008000"/>
                </a:cubicBezTo>
                <a:cubicBezTo>
                  <a:pt x="6906307" y="942973"/>
                  <a:pt x="6630958" y="952630"/>
                  <a:pt x="6492236" y="1008000"/>
                </a:cubicBezTo>
                <a:cubicBezTo>
                  <a:pt x="6371015" y="1024433"/>
                  <a:pt x="6318324" y="983005"/>
                  <a:pt x="6159958" y="1008000"/>
                </a:cubicBezTo>
                <a:cubicBezTo>
                  <a:pt x="5996972" y="1007093"/>
                  <a:pt x="5882352" y="997929"/>
                  <a:pt x="5827676" y="1008000"/>
                </a:cubicBezTo>
                <a:cubicBezTo>
                  <a:pt x="5682622" y="940526"/>
                  <a:pt x="5452776" y="1041847"/>
                  <a:pt x="5188677" y="1008000"/>
                </a:cubicBezTo>
                <a:cubicBezTo>
                  <a:pt x="4901765" y="1026313"/>
                  <a:pt x="4932067" y="1032633"/>
                  <a:pt x="4754157" y="1008000"/>
                </a:cubicBezTo>
                <a:cubicBezTo>
                  <a:pt x="4512571" y="1011468"/>
                  <a:pt x="4303652" y="991761"/>
                  <a:pt x="4012916" y="1008000"/>
                </a:cubicBezTo>
                <a:cubicBezTo>
                  <a:pt x="3847113" y="993960"/>
                  <a:pt x="3687913" y="979483"/>
                  <a:pt x="3578396" y="1008000"/>
                </a:cubicBezTo>
                <a:cubicBezTo>
                  <a:pt x="3387704" y="995379"/>
                  <a:pt x="2943878" y="1026213"/>
                  <a:pt x="2837159" y="1008000"/>
                </a:cubicBezTo>
                <a:cubicBezTo>
                  <a:pt x="2669046" y="984935"/>
                  <a:pt x="2683590" y="1023296"/>
                  <a:pt x="2504877" y="1008000"/>
                </a:cubicBezTo>
                <a:cubicBezTo>
                  <a:pt x="2288021" y="1090159"/>
                  <a:pt x="2121263" y="943109"/>
                  <a:pt x="1763639" y="1008000"/>
                </a:cubicBezTo>
                <a:cubicBezTo>
                  <a:pt x="1425402" y="1012859"/>
                  <a:pt x="1533197" y="957076"/>
                  <a:pt x="1329119" y="1008000"/>
                </a:cubicBezTo>
                <a:cubicBezTo>
                  <a:pt x="1142324" y="1020540"/>
                  <a:pt x="1152272" y="1021500"/>
                  <a:pt x="996837" y="1008000"/>
                </a:cubicBezTo>
                <a:cubicBezTo>
                  <a:pt x="900976" y="987970"/>
                  <a:pt x="740754" y="1017590"/>
                  <a:pt x="562318" y="1008000"/>
                </a:cubicBezTo>
                <a:cubicBezTo>
                  <a:pt x="437262" y="1035222"/>
                  <a:pt x="174391" y="1003494"/>
                  <a:pt x="0" y="1008000"/>
                </a:cubicBezTo>
                <a:cubicBezTo>
                  <a:pt x="-76406" y="831831"/>
                  <a:pt x="122440" y="650964"/>
                  <a:pt x="0" y="524159"/>
                </a:cubicBezTo>
                <a:cubicBezTo>
                  <a:pt x="-40651" y="382301"/>
                  <a:pt x="198122" y="186763"/>
                  <a:pt x="0" y="0"/>
                </a:cubicBezTo>
                <a:close/>
              </a:path>
              <a:path w="10224000" h="1008000" fill="none" stroke="0" extrusionOk="0">
                <a:moveTo>
                  <a:pt x="0" y="0"/>
                </a:moveTo>
                <a:cubicBezTo>
                  <a:pt x="118469" y="259"/>
                  <a:pt x="149568" y="449"/>
                  <a:pt x="332278" y="0"/>
                </a:cubicBezTo>
                <a:cubicBezTo>
                  <a:pt x="507736" y="-11610"/>
                  <a:pt x="519222" y="7008"/>
                  <a:pt x="664559" y="0"/>
                </a:cubicBezTo>
                <a:cubicBezTo>
                  <a:pt x="725273" y="-30870"/>
                  <a:pt x="848787" y="-2041"/>
                  <a:pt x="996837" y="0"/>
                </a:cubicBezTo>
                <a:cubicBezTo>
                  <a:pt x="1102034" y="-129118"/>
                  <a:pt x="1356871" y="111195"/>
                  <a:pt x="1840317" y="0"/>
                </a:cubicBezTo>
                <a:cubicBezTo>
                  <a:pt x="2234167" y="39552"/>
                  <a:pt x="2373391" y="-9420"/>
                  <a:pt x="2479316" y="0"/>
                </a:cubicBezTo>
                <a:cubicBezTo>
                  <a:pt x="2599458" y="26464"/>
                  <a:pt x="2675210" y="-32982"/>
                  <a:pt x="2811598" y="0"/>
                </a:cubicBezTo>
                <a:cubicBezTo>
                  <a:pt x="3006739" y="-11432"/>
                  <a:pt x="3222658" y="9837"/>
                  <a:pt x="3450598" y="0"/>
                </a:cubicBezTo>
                <a:cubicBezTo>
                  <a:pt x="3697239" y="-46484"/>
                  <a:pt x="4121868" y="-35102"/>
                  <a:pt x="4294077" y="0"/>
                </a:cubicBezTo>
                <a:cubicBezTo>
                  <a:pt x="4546624" y="-19783"/>
                  <a:pt x="4718008" y="2445"/>
                  <a:pt x="4830838" y="0"/>
                </a:cubicBezTo>
                <a:cubicBezTo>
                  <a:pt x="5098024" y="4137"/>
                  <a:pt x="5090195" y="-7451"/>
                  <a:pt x="5367596" y="0"/>
                </a:cubicBezTo>
                <a:cubicBezTo>
                  <a:pt x="5659747" y="-6455"/>
                  <a:pt x="5853179" y="-28596"/>
                  <a:pt x="6006596" y="0"/>
                </a:cubicBezTo>
                <a:cubicBezTo>
                  <a:pt x="6230822" y="60096"/>
                  <a:pt x="6393086" y="-3612"/>
                  <a:pt x="6747837" y="0"/>
                </a:cubicBezTo>
                <a:cubicBezTo>
                  <a:pt x="7102840" y="31353"/>
                  <a:pt x="7153288" y="-10447"/>
                  <a:pt x="7489078" y="0"/>
                </a:cubicBezTo>
                <a:cubicBezTo>
                  <a:pt x="7841831" y="19881"/>
                  <a:pt x="7865406" y="2852"/>
                  <a:pt x="8230316" y="0"/>
                </a:cubicBezTo>
                <a:cubicBezTo>
                  <a:pt x="8636234" y="-23951"/>
                  <a:pt x="8796990" y="-20544"/>
                  <a:pt x="9073799" y="0"/>
                </a:cubicBezTo>
                <a:cubicBezTo>
                  <a:pt x="9421997" y="88816"/>
                  <a:pt x="9864993" y="36922"/>
                  <a:pt x="10224000" y="0"/>
                </a:cubicBezTo>
                <a:cubicBezTo>
                  <a:pt x="10236379" y="216275"/>
                  <a:pt x="10181851" y="256990"/>
                  <a:pt x="10224000" y="514080"/>
                </a:cubicBezTo>
                <a:cubicBezTo>
                  <a:pt x="10262741" y="766412"/>
                  <a:pt x="10222241" y="853028"/>
                  <a:pt x="10224000" y="1008000"/>
                </a:cubicBezTo>
                <a:cubicBezTo>
                  <a:pt x="9809039" y="1045037"/>
                  <a:pt x="9525099" y="1054531"/>
                  <a:pt x="9380516" y="1008000"/>
                </a:cubicBezTo>
                <a:cubicBezTo>
                  <a:pt x="9167847" y="990014"/>
                  <a:pt x="8946958" y="991845"/>
                  <a:pt x="8741517" y="1008000"/>
                </a:cubicBezTo>
                <a:cubicBezTo>
                  <a:pt x="8508391" y="994181"/>
                  <a:pt x="8430750" y="1006592"/>
                  <a:pt x="8204759" y="1008000"/>
                </a:cubicBezTo>
                <a:cubicBezTo>
                  <a:pt x="7974449" y="982825"/>
                  <a:pt x="7830370" y="1046283"/>
                  <a:pt x="7667998" y="1008000"/>
                </a:cubicBezTo>
                <a:cubicBezTo>
                  <a:pt x="7586427" y="947927"/>
                  <a:pt x="7349371" y="988983"/>
                  <a:pt x="7131236" y="1008000"/>
                </a:cubicBezTo>
                <a:cubicBezTo>
                  <a:pt x="6960127" y="1026686"/>
                  <a:pt x="6770126" y="1021212"/>
                  <a:pt x="6594478" y="1008000"/>
                </a:cubicBezTo>
                <a:cubicBezTo>
                  <a:pt x="6450336" y="987573"/>
                  <a:pt x="6056427" y="1072762"/>
                  <a:pt x="5853237" y="1008000"/>
                </a:cubicBezTo>
                <a:cubicBezTo>
                  <a:pt x="5546536" y="1102963"/>
                  <a:pt x="5347593" y="1023495"/>
                  <a:pt x="5214237" y="1008000"/>
                </a:cubicBezTo>
                <a:cubicBezTo>
                  <a:pt x="5073728" y="1048082"/>
                  <a:pt x="4961938" y="1010175"/>
                  <a:pt x="4881959" y="1008000"/>
                </a:cubicBezTo>
                <a:cubicBezTo>
                  <a:pt x="4713026" y="1052788"/>
                  <a:pt x="4648092" y="916201"/>
                  <a:pt x="4345198" y="1008000"/>
                </a:cubicBezTo>
                <a:cubicBezTo>
                  <a:pt x="4094398" y="984565"/>
                  <a:pt x="3853141" y="968911"/>
                  <a:pt x="3603956" y="1008000"/>
                </a:cubicBezTo>
                <a:cubicBezTo>
                  <a:pt x="3306331" y="1027744"/>
                  <a:pt x="3283192" y="1023307"/>
                  <a:pt x="3169437" y="1008000"/>
                </a:cubicBezTo>
                <a:cubicBezTo>
                  <a:pt x="2932109" y="1096175"/>
                  <a:pt x="2751127" y="1051005"/>
                  <a:pt x="2325957" y="1008000"/>
                </a:cubicBezTo>
                <a:cubicBezTo>
                  <a:pt x="1867916" y="969842"/>
                  <a:pt x="1763118" y="972724"/>
                  <a:pt x="1482478" y="1008000"/>
                </a:cubicBezTo>
                <a:cubicBezTo>
                  <a:pt x="1160573" y="978793"/>
                  <a:pt x="1070456" y="992168"/>
                  <a:pt x="843479" y="1008000"/>
                </a:cubicBezTo>
                <a:cubicBezTo>
                  <a:pt x="705636" y="1061789"/>
                  <a:pt x="166358" y="1013918"/>
                  <a:pt x="0" y="1008000"/>
                </a:cubicBezTo>
                <a:cubicBezTo>
                  <a:pt x="-38823" y="777391"/>
                  <a:pt x="37063" y="717018"/>
                  <a:pt x="0" y="504000"/>
                </a:cubicBezTo>
                <a:cubicBezTo>
                  <a:pt x="-155751" y="292560"/>
                  <a:pt x="123439" y="182895"/>
                  <a:pt x="0" y="0"/>
                </a:cubicBezTo>
                <a:close/>
              </a:path>
              <a:path w="10224000" h="1008000" fill="none" stroke="0" extrusionOk="0">
                <a:moveTo>
                  <a:pt x="0" y="0"/>
                </a:moveTo>
                <a:cubicBezTo>
                  <a:pt x="121421" y="593"/>
                  <a:pt x="190126" y="13432"/>
                  <a:pt x="332278" y="0"/>
                </a:cubicBezTo>
                <a:cubicBezTo>
                  <a:pt x="495011" y="-8038"/>
                  <a:pt x="479576" y="5937"/>
                  <a:pt x="664559" y="0"/>
                </a:cubicBezTo>
                <a:cubicBezTo>
                  <a:pt x="821163" y="16716"/>
                  <a:pt x="864000" y="-15723"/>
                  <a:pt x="996837" y="0"/>
                </a:cubicBezTo>
                <a:cubicBezTo>
                  <a:pt x="1122544" y="64961"/>
                  <a:pt x="1603979" y="69737"/>
                  <a:pt x="1840317" y="0"/>
                </a:cubicBezTo>
                <a:cubicBezTo>
                  <a:pt x="2309927" y="-8716"/>
                  <a:pt x="2373687" y="-36245"/>
                  <a:pt x="2479316" y="0"/>
                </a:cubicBezTo>
                <a:cubicBezTo>
                  <a:pt x="2589907" y="4661"/>
                  <a:pt x="2686361" y="-3229"/>
                  <a:pt x="2811598" y="0"/>
                </a:cubicBezTo>
                <a:cubicBezTo>
                  <a:pt x="2995859" y="-23080"/>
                  <a:pt x="3324398" y="-160"/>
                  <a:pt x="3450598" y="0"/>
                </a:cubicBezTo>
                <a:cubicBezTo>
                  <a:pt x="3567476" y="8143"/>
                  <a:pt x="3974774" y="22911"/>
                  <a:pt x="4294077" y="0"/>
                </a:cubicBezTo>
                <a:cubicBezTo>
                  <a:pt x="4606980" y="10821"/>
                  <a:pt x="4574330" y="8579"/>
                  <a:pt x="4830838" y="0"/>
                </a:cubicBezTo>
                <a:cubicBezTo>
                  <a:pt x="5087007" y="10477"/>
                  <a:pt x="5102794" y="-12638"/>
                  <a:pt x="5367596" y="0"/>
                </a:cubicBezTo>
                <a:cubicBezTo>
                  <a:pt x="5634799" y="56045"/>
                  <a:pt x="5844980" y="-8664"/>
                  <a:pt x="6006596" y="0"/>
                </a:cubicBezTo>
                <a:cubicBezTo>
                  <a:pt x="6185161" y="-16850"/>
                  <a:pt x="6336467" y="-50549"/>
                  <a:pt x="6747837" y="0"/>
                </a:cubicBezTo>
                <a:cubicBezTo>
                  <a:pt x="7112507" y="13143"/>
                  <a:pt x="7114433" y="-36445"/>
                  <a:pt x="7489078" y="0"/>
                </a:cubicBezTo>
                <a:cubicBezTo>
                  <a:pt x="7780339" y="31719"/>
                  <a:pt x="7895264" y="17166"/>
                  <a:pt x="8230316" y="0"/>
                </a:cubicBezTo>
                <a:cubicBezTo>
                  <a:pt x="8637684" y="-14668"/>
                  <a:pt x="8767664" y="-24359"/>
                  <a:pt x="9073799" y="0"/>
                </a:cubicBezTo>
                <a:cubicBezTo>
                  <a:pt x="9489993" y="65716"/>
                  <a:pt x="9921486" y="-1225"/>
                  <a:pt x="10224000" y="0"/>
                </a:cubicBezTo>
                <a:cubicBezTo>
                  <a:pt x="10144343" y="220474"/>
                  <a:pt x="10154750" y="268844"/>
                  <a:pt x="10224000" y="514080"/>
                </a:cubicBezTo>
                <a:cubicBezTo>
                  <a:pt x="10314286" y="744763"/>
                  <a:pt x="10205212" y="896451"/>
                  <a:pt x="10224000" y="1008000"/>
                </a:cubicBezTo>
                <a:cubicBezTo>
                  <a:pt x="9858560" y="1045869"/>
                  <a:pt x="9577821" y="960700"/>
                  <a:pt x="9380516" y="1008000"/>
                </a:cubicBezTo>
                <a:cubicBezTo>
                  <a:pt x="9161647" y="980074"/>
                  <a:pt x="8854997" y="1021555"/>
                  <a:pt x="8741517" y="1008000"/>
                </a:cubicBezTo>
                <a:cubicBezTo>
                  <a:pt x="8543811" y="987869"/>
                  <a:pt x="8343147" y="1057826"/>
                  <a:pt x="8204759" y="1008000"/>
                </a:cubicBezTo>
                <a:cubicBezTo>
                  <a:pt x="8018466" y="1007006"/>
                  <a:pt x="7802288" y="1016160"/>
                  <a:pt x="7667998" y="1008000"/>
                </a:cubicBezTo>
                <a:cubicBezTo>
                  <a:pt x="7456998" y="973566"/>
                  <a:pt x="7245031" y="937954"/>
                  <a:pt x="7131236" y="1008000"/>
                </a:cubicBezTo>
                <a:cubicBezTo>
                  <a:pt x="7065033" y="1042764"/>
                  <a:pt x="6698007" y="974518"/>
                  <a:pt x="6594478" y="1008000"/>
                </a:cubicBezTo>
                <a:cubicBezTo>
                  <a:pt x="6412713" y="997153"/>
                  <a:pt x="6013225" y="939408"/>
                  <a:pt x="5853237" y="1008000"/>
                </a:cubicBezTo>
                <a:cubicBezTo>
                  <a:pt x="5694717" y="1073197"/>
                  <a:pt x="5428895" y="966932"/>
                  <a:pt x="5214237" y="1008000"/>
                </a:cubicBezTo>
                <a:cubicBezTo>
                  <a:pt x="5045459" y="1034460"/>
                  <a:pt x="4981481" y="1006944"/>
                  <a:pt x="4881959" y="1008000"/>
                </a:cubicBezTo>
                <a:cubicBezTo>
                  <a:pt x="4704378" y="1029319"/>
                  <a:pt x="4532629" y="1055777"/>
                  <a:pt x="4345198" y="1008000"/>
                </a:cubicBezTo>
                <a:cubicBezTo>
                  <a:pt x="4222360" y="928574"/>
                  <a:pt x="3868031" y="1043912"/>
                  <a:pt x="3603956" y="1008000"/>
                </a:cubicBezTo>
                <a:cubicBezTo>
                  <a:pt x="3308788" y="1021893"/>
                  <a:pt x="3292973" y="1007208"/>
                  <a:pt x="3169437" y="1008000"/>
                </a:cubicBezTo>
                <a:cubicBezTo>
                  <a:pt x="3257967" y="894218"/>
                  <a:pt x="2788632" y="1090485"/>
                  <a:pt x="2325957" y="1008000"/>
                </a:cubicBezTo>
                <a:cubicBezTo>
                  <a:pt x="1939986" y="1023693"/>
                  <a:pt x="1774612" y="986534"/>
                  <a:pt x="1482478" y="1008000"/>
                </a:cubicBezTo>
                <a:cubicBezTo>
                  <a:pt x="1318917" y="1031196"/>
                  <a:pt x="1020205" y="999520"/>
                  <a:pt x="843479" y="1008000"/>
                </a:cubicBezTo>
                <a:cubicBezTo>
                  <a:pt x="720258" y="974419"/>
                  <a:pt x="136699" y="943025"/>
                  <a:pt x="0" y="1008000"/>
                </a:cubicBezTo>
                <a:cubicBezTo>
                  <a:pt x="15950" y="755655"/>
                  <a:pt x="-1610" y="719290"/>
                  <a:pt x="0" y="504000"/>
                </a:cubicBezTo>
                <a:cubicBezTo>
                  <a:pt x="58676" y="279816"/>
                  <a:pt x="29145" y="232792"/>
                  <a:pt x="0" y="0"/>
                </a:cubicBezTo>
                <a:close/>
              </a:path>
              <a:path w="10224000" h="1008000" fill="none" stroke="0" extrusionOk="0">
                <a:moveTo>
                  <a:pt x="0" y="0"/>
                </a:moveTo>
                <a:cubicBezTo>
                  <a:pt x="87128" y="-31768"/>
                  <a:pt x="165501" y="17311"/>
                  <a:pt x="332278" y="0"/>
                </a:cubicBezTo>
                <a:cubicBezTo>
                  <a:pt x="515654" y="-15822"/>
                  <a:pt x="512595" y="13742"/>
                  <a:pt x="664559" y="0"/>
                </a:cubicBezTo>
                <a:cubicBezTo>
                  <a:pt x="793230" y="62"/>
                  <a:pt x="857077" y="-4020"/>
                  <a:pt x="996837" y="0"/>
                </a:cubicBezTo>
                <a:cubicBezTo>
                  <a:pt x="1109294" y="-78606"/>
                  <a:pt x="1585560" y="-2520"/>
                  <a:pt x="1840317" y="0"/>
                </a:cubicBezTo>
                <a:cubicBezTo>
                  <a:pt x="2278108" y="-14943"/>
                  <a:pt x="2391083" y="-27981"/>
                  <a:pt x="2479316" y="0"/>
                </a:cubicBezTo>
                <a:cubicBezTo>
                  <a:pt x="2602770" y="8177"/>
                  <a:pt x="2676331" y="-26407"/>
                  <a:pt x="2811598" y="0"/>
                </a:cubicBezTo>
                <a:cubicBezTo>
                  <a:pt x="2962629" y="-24651"/>
                  <a:pt x="3321202" y="45505"/>
                  <a:pt x="3450598" y="0"/>
                </a:cubicBezTo>
                <a:cubicBezTo>
                  <a:pt x="3684504" y="52141"/>
                  <a:pt x="3950562" y="-60884"/>
                  <a:pt x="4294077" y="0"/>
                </a:cubicBezTo>
                <a:cubicBezTo>
                  <a:pt x="4614116" y="13113"/>
                  <a:pt x="4573745" y="15753"/>
                  <a:pt x="4830838" y="0"/>
                </a:cubicBezTo>
                <a:cubicBezTo>
                  <a:pt x="5098208" y="4786"/>
                  <a:pt x="5108151" y="-13498"/>
                  <a:pt x="5367596" y="0"/>
                </a:cubicBezTo>
                <a:cubicBezTo>
                  <a:pt x="5609107" y="1855"/>
                  <a:pt x="5838463" y="13357"/>
                  <a:pt x="6006596" y="0"/>
                </a:cubicBezTo>
                <a:cubicBezTo>
                  <a:pt x="6170356" y="20998"/>
                  <a:pt x="6420931" y="-2824"/>
                  <a:pt x="6747837" y="0"/>
                </a:cubicBezTo>
                <a:cubicBezTo>
                  <a:pt x="7076490" y="7175"/>
                  <a:pt x="7134253" y="-41560"/>
                  <a:pt x="7489078" y="0"/>
                </a:cubicBezTo>
                <a:cubicBezTo>
                  <a:pt x="7820983" y="17826"/>
                  <a:pt x="7865792" y="-562"/>
                  <a:pt x="8230316" y="0"/>
                </a:cubicBezTo>
                <a:cubicBezTo>
                  <a:pt x="8597828" y="15939"/>
                  <a:pt x="8754391" y="26539"/>
                  <a:pt x="9073799" y="0"/>
                </a:cubicBezTo>
                <a:cubicBezTo>
                  <a:pt x="9266130" y="93325"/>
                  <a:pt x="10023122" y="-24132"/>
                  <a:pt x="10224000" y="0"/>
                </a:cubicBezTo>
                <a:cubicBezTo>
                  <a:pt x="10186870" y="203467"/>
                  <a:pt x="10269383" y="266721"/>
                  <a:pt x="10224000" y="514080"/>
                </a:cubicBezTo>
                <a:cubicBezTo>
                  <a:pt x="10212510" y="741445"/>
                  <a:pt x="10202061" y="822021"/>
                  <a:pt x="10224000" y="1008000"/>
                </a:cubicBezTo>
                <a:cubicBezTo>
                  <a:pt x="9826902" y="1045307"/>
                  <a:pt x="9531586" y="1004151"/>
                  <a:pt x="9380516" y="1008000"/>
                </a:cubicBezTo>
                <a:cubicBezTo>
                  <a:pt x="9144697" y="998435"/>
                  <a:pt x="8970418" y="1001311"/>
                  <a:pt x="8741517" y="1008000"/>
                </a:cubicBezTo>
                <a:cubicBezTo>
                  <a:pt x="8553073" y="978349"/>
                  <a:pt x="8332503" y="979944"/>
                  <a:pt x="8204759" y="1008000"/>
                </a:cubicBezTo>
                <a:cubicBezTo>
                  <a:pt x="7953375" y="1049092"/>
                  <a:pt x="7839640" y="1039802"/>
                  <a:pt x="7667998" y="1008000"/>
                </a:cubicBezTo>
                <a:cubicBezTo>
                  <a:pt x="7568368" y="1010405"/>
                  <a:pt x="7289651" y="965833"/>
                  <a:pt x="7131236" y="1008000"/>
                </a:cubicBezTo>
                <a:cubicBezTo>
                  <a:pt x="7075329" y="1014213"/>
                  <a:pt x="6752322" y="961843"/>
                  <a:pt x="6594478" y="1008000"/>
                </a:cubicBezTo>
                <a:cubicBezTo>
                  <a:pt x="6465267" y="1002622"/>
                  <a:pt x="6088975" y="918551"/>
                  <a:pt x="5853237" y="1008000"/>
                </a:cubicBezTo>
                <a:cubicBezTo>
                  <a:pt x="5665771" y="1053688"/>
                  <a:pt x="5384152" y="980657"/>
                  <a:pt x="5214237" y="1008000"/>
                </a:cubicBezTo>
                <a:cubicBezTo>
                  <a:pt x="5067859" y="1022386"/>
                  <a:pt x="4995932" y="993692"/>
                  <a:pt x="4881959" y="1008000"/>
                </a:cubicBezTo>
                <a:cubicBezTo>
                  <a:pt x="4781422" y="964263"/>
                  <a:pt x="4589301" y="1045141"/>
                  <a:pt x="4345198" y="1008000"/>
                </a:cubicBezTo>
                <a:cubicBezTo>
                  <a:pt x="4197345" y="1010060"/>
                  <a:pt x="3902956" y="1026665"/>
                  <a:pt x="3603956" y="1008000"/>
                </a:cubicBezTo>
                <a:cubicBezTo>
                  <a:pt x="3318455" y="1020099"/>
                  <a:pt x="3294890" y="1011071"/>
                  <a:pt x="3169437" y="1008000"/>
                </a:cubicBezTo>
                <a:cubicBezTo>
                  <a:pt x="3170652" y="938054"/>
                  <a:pt x="2854630" y="1028813"/>
                  <a:pt x="2325957" y="1008000"/>
                </a:cubicBezTo>
                <a:cubicBezTo>
                  <a:pt x="2007785" y="1038867"/>
                  <a:pt x="1747439" y="994406"/>
                  <a:pt x="1482478" y="1008000"/>
                </a:cubicBezTo>
                <a:cubicBezTo>
                  <a:pt x="1243624" y="971015"/>
                  <a:pt x="1000284" y="986368"/>
                  <a:pt x="843479" y="1008000"/>
                </a:cubicBezTo>
                <a:cubicBezTo>
                  <a:pt x="624054" y="1006675"/>
                  <a:pt x="163980" y="924661"/>
                  <a:pt x="0" y="1008000"/>
                </a:cubicBezTo>
                <a:cubicBezTo>
                  <a:pt x="-1330" y="764883"/>
                  <a:pt x="11875" y="730015"/>
                  <a:pt x="0" y="504000"/>
                </a:cubicBezTo>
                <a:cubicBezTo>
                  <a:pt x="-16659" y="268603"/>
                  <a:pt x="16810" y="202942"/>
                  <a:pt x="0" y="0"/>
                </a:cubicBezTo>
                <a:close/>
              </a:path>
              <a:path w="10224000" h="1008000" fill="none" stroke="0" extrusionOk="0">
                <a:moveTo>
                  <a:pt x="0" y="0"/>
                </a:moveTo>
                <a:cubicBezTo>
                  <a:pt x="72819" y="-25249"/>
                  <a:pt x="174226" y="21551"/>
                  <a:pt x="332278" y="0"/>
                </a:cubicBezTo>
                <a:cubicBezTo>
                  <a:pt x="502931" y="-12942"/>
                  <a:pt x="539235" y="12653"/>
                  <a:pt x="664559" y="0"/>
                </a:cubicBezTo>
                <a:cubicBezTo>
                  <a:pt x="798771" y="3402"/>
                  <a:pt x="851304" y="-8592"/>
                  <a:pt x="996837" y="0"/>
                </a:cubicBezTo>
                <a:cubicBezTo>
                  <a:pt x="1071512" y="-70623"/>
                  <a:pt x="1515016" y="-27408"/>
                  <a:pt x="1840317" y="0"/>
                </a:cubicBezTo>
                <a:cubicBezTo>
                  <a:pt x="2243228" y="1082"/>
                  <a:pt x="2383199" y="-42641"/>
                  <a:pt x="2479316" y="0"/>
                </a:cubicBezTo>
                <a:cubicBezTo>
                  <a:pt x="2622289" y="2894"/>
                  <a:pt x="2698262" y="-9418"/>
                  <a:pt x="2811598" y="0"/>
                </a:cubicBezTo>
                <a:cubicBezTo>
                  <a:pt x="2960674" y="-52816"/>
                  <a:pt x="3318799" y="25361"/>
                  <a:pt x="3450598" y="0"/>
                </a:cubicBezTo>
                <a:cubicBezTo>
                  <a:pt x="3594162" y="80522"/>
                  <a:pt x="3906376" y="-45214"/>
                  <a:pt x="4294077" y="0"/>
                </a:cubicBezTo>
                <a:cubicBezTo>
                  <a:pt x="4614379" y="10022"/>
                  <a:pt x="4574084" y="11193"/>
                  <a:pt x="4830838" y="0"/>
                </a:cubicBezTo>
                <a:cubicBezTo>
                  <a:pt x="5078008" y="12577"/>
                  <a:pt x="5107461" y="-11583"/>
                  <a:pt x="5367596" y="0"/>
                </a:cubicBezTo>
                <a:cubicBezTo>
                  <a:pt x="5613799" y="39192"/>
                  <a:pt x="5845655" y="19046"/>
                  <a:pt x="6006596" y="0"/>
                </a:cubicBezTo>
                <a:cubicBezTo>
                  <a:pt x="6149142" y="-17637"/>
                  <a:pt x="6485670" y="-73639"/>
                  <a:pt x="6747837" y="0"/>
                </a:cubicBezTo>
                <a:cubicBezTo>
                  <a:pt x="7046416" y="2853"/>
                  <a:pt x="7118098" y="-26840"/>
                  <a:pt x="7489078" y="0"/>
                </a:cubicBezTo>
                <a:cubicBezTo>
                  <a:pt x="7797429" y="25571"/>
                  <a:pt x="7875618" y="-26756"/>
                  <a:pt x="8230316" y="0"/>
                </a:cubicBezTo>
                <a:cubicBezTo>
                  <a:pt x="8617012" y="-7263"/>
                  <a:pt x="8745511" y="14232"/>
                  <a:pt x="9073799" y="0"/>
                </a:cubicBezTo>
                <a:cubicBezTo>
                  <a:pt x="9265625" y="97359"/>
                  <a:pt x="9974287" y="13010"/>
                  <a:pt x="10224000" y="0"/>
                </a:cubicBezTo>
                <a:cubicBezTo>
                  <a:pt x="10120510" y="211006"/>
                  <a:pt x="10214494" y="262404"/>
                  <a:pt x="10224000" y="514080"/>
                </a:cubicBezTo>
                <a:cubicBezTo>
                  <a:pt x="10235562" y="747029"/>
                  <a:pt x="10276925" y="816217"/>
                  <a:pt x="10224000" y="1008000"/>
                </a:cubicBezTo>
                <a:cubicBezTo>
                  <a:pt x="9892101" y="1016983"/>
                  <a:pt x="9591187" y="971587"/>
                  <a:pt x="9380516" y="1008000"/>
                </a:cubicBezTo>
                <a:cubicBezTo>
                  <a:pt x="9188512" y="986152"/>
                  <a:pt x="8950581" y="1001140"/>
                  <a:pt x="8741517" y="1008000"/>
                </a:cubicBezTo>
                <a:cubicBezTo>
                  <a:pt x="8563487" y="1015001"/>
                  <a:pt x="8343718" y="1004732"/>
                  <a:pt x="8204759" y="1008000"/>
                </a:cubicBezTo>
                <a:cubicBezTo>
                  <a:pt x="7926373" y="1023670"/>
                  <a:pt x="7866794" y="1045218"/>
                  <a:pt x="7667998" y="1008000"/>
                </a:cubicBezTo>
                <a:cubicBezTo>
                  <a:pt x="7512126" y="1019885"/>
                  <a:pt x="7341234" y="928284"/>
                  <a:pt x="7131236" y="1008000"/>
                </a:cubicBezTo>
                <a:cubicBezTo>
                  <a:pt x="7053002" y="1027667"/>
                  <a:pt x="6773237" y="996186"/>
                  <a:pt x="6594478" y="1008000"/>
                </a:cubicBezTo>
                <a:cubicBezTo>
                  <a:pt x="6469442" y="1029276"/>
                  <a:pt x="6111139" y="919029"/>
                  <a:pt x="5853237" y="1008000"/>
                </a:cubicBezTo>
                <a:cubicBezTo>
                  <a:pt x="5685732" y="1053746"/>
                  <a:pt x="5363314" y="975400"/>
                  <a:pt x="5214237" y="1008000"/>
                </a:cubicBezTo>
                <a:cubicBezTo>
                  <a:pt x="5044770" y="1027563"/>
                  <a:pt x="4995944" y="999410"/>
                  <a:pt x="4881959" y="1008000"/>
                </a:cubicBezTo>
                <a:cubicBezTo>
                  <a:pt x="4841457" y="964589"/>
                  <a:pt x="4656664" y="1039298"/>
                  <a:pt x="4345198" y="1008000"/>
                </a:cubicBezTo>
                <a:cubicBezTo>
                  <a:pt x="4238219" y="1055760"/>
                  <a:pt x="3958469" y="978687"/>
                  <a:pt x="3603956" y="1008000"/>
                </a:cubicBezTo>
                <a:cubicBezTo>
                  <a:pt x="3319627" y="1021309"/>
                  <a:pt x="3298972" y="1010036"/>
                  <a:pt x="3169437" y="1008000"/>
                </a:cubicBezTo>
                <a:cubicBezTo>
                  <a:pt x="3237902" y="996803"/>
                  <a:pt x="2854062" y="999206"/>
                  <a:pt x="2325957" y="1008000"/>
                </a:cubicBezTo>
                <a:cubicBezTo>
                  <a:pt x="2049999" y="1034063"/>
                  <a:pt x="1752164" y="963754"/>
                  <a:pt x="1482478" y="1008000"/>
                </a:cubicBezTo>
                <a:cubicBezTo>
                  <a:pt x="1197229" y="986080"/>
                  <a:pt x="976555" y="980108"/>
                  <a:pt x="843479" y="1008000"/>
                </a:cubicBezTo>
                <a:cubicBezTo>
                  <a:pt x="556424" y="1005826"/>
                  <a:pt x="195064" y="918181"/>
                  <a:pt x="0" y="1008000"/>
                </a:cubicBezTo>
                <a:cubicBezTo>
                  <a:pt x="-45140" y="761944"/>
                  <a:pt x="-3508" y="733074"/>
                  <a:pt x="0" y="504000"/>
                </a:cubicBezTo>
                <a:cubicBezTo>
                  <a:pt x="47521" y="287208"/>
                  <a:pt x="58080" y="203305"/>
                  <a:pt x="0" y="0"/>
                </a:cubicBezTo>
                <a:close/>
              </a:path>
            </a:pathLst>
          </a:custGeom>
          <a:solidFill>
            <a:schemeClr val="bg1"/>
          </a:solidFill>
          <a:ln w="76200">
            <a:solidFill>
              <a:schemeClr val="accent2"/>
            </a:solidFill>
            <a:extLst>
              <a:ext uri="{C807C97D-BFC1-408E-A445-0C87EB9F89A2}">
                <ask:lineSketchStyleProps xmlns:ask="http://schemas.microsoft.com/office/drawing/2018/sketchyshapes" sd="1219033472">
                  <a:custGeom>
                    <a:avLst/>
                    <a:gdLst>
                      <a:gd name="connsiteX0" fmla="*/ 0 w 2602354"/>
                      <a:gd name="connsiteY0" fmla="*/ 0 h 1188000"/>
                      <a:gd name="connsiteX1" fmla="*/ 84576 w 2602354"/>
                      <a:gd name="connsiteY1" fmla="*/ 0 h 1188000"/>
                      <a:gd name="connsiteX2" fmla="*/ 169153 w 2602354"/>
                      <a:gd name="connsiteY2" fmla="*/ 0 h 1188000"/>
                      <a:gd name="connsiteX3" fmla="*/ 253729 w 2602354"/>
                      <a:gd name="connsiteY3" fmla="*/ 0 h 1188000"/>
                      <a:gd name="connsiteX4" fmla="*/ 468423 w 2602354"/>
                      <a:gd name="connsiteY4" fmla="*/ 0 h 1188000"/>
                      <a:gd name="connsiteX5" fmla="*/ 631070 w 2602354"/>
                      <a:gd name="connsiteY5" fmla="*/ 0 h 1188000"/>
                      <a:gd name="connsiteX6" fmla="*/ 715647 w 2602354"/>
                      <a:gd name="connsiteY6" fmla="*/ 0 h 1188000"/>
                      <a:gd name="connsiteX7" fmla="*/ 878294 w 2602354"/>
                      <a:gd name="connsiteY7" fmla="*/ 0 h 1188000"/>
                      <a:gd name="connsiteX8" fmla="*/ 1092988 w 2602354"/>
                      <a:gd name="connsiteY8" fmla="*/ 0 h 1188000"/>
                      <a:gd name="connsiteX9" fmla="*/ 1229612 w 2602354"/>
                      <a:gd name="connsiteY9" fmla="*/ 0 h 1188000"/>
                      <a:gd name="connsiteX10" fmla="*/ 1366235 w 2602354"/>
                      <a:gd name="connsiteY10" fmla="*/ 0 h 1188000"/>
                      <a:gd name="connsiteX11" fmla="*/ 1528882 w 2602354"/>
                      <a:gd name="connsiteY11" fmla="*/ 0 h 1188000"/>
                      <a:gd name="connsiteX12" fmla="*/ 1717553 w 2602354"/>
                      <a:gd name="connsiteY12" fmla="*/ 0 h 1188000"/>
                      <a:gd name="connsiteX13" fmla="*/ 1906224 w 2602354"/>
                      <a:gd name="connsiteY13" fmla="*/ 0 h 1188000"/>
                      <a:gd name="connsiteX14" fmla="*/ 2094894 w 2602354"/>
                      <a:gd name="connsiteY14" fmla="*/ 0 h 1188000"/>
                      <a:gd name="connsiteX15" fmla="*/ 2309589 w 2602354"/>
                      <a:gd name="connsiteY15" fmla="*/ 0 h 1188000"/>
                      <a:gd name="connsiteX16" fmla="*/ 2602354 w 2602354"/>
                      <a:gd name="connsiteY16" fmla="*/ 0 h 1188000"/>
                      <a:gd name="connsiteX17" fmla="*/ 2602354 w 2602354"/>
                      <a:gd name="connsiteY17" fmla="*/ 605880 h 1188000"/>
                      <a:gd name="connsiteX18" fmla="*/ 2602354 w 2602354"/>
                      <a:gd name="connsiteY18" fmla="*/ 1188000 h 1188000"/>
                      <a:gd name="connsiteX19" fmla="*/ 2387659 w 2602354"/>
                      <a:gd name="connsiteY19" fmla="*/ 1188000 h 1188000"/>
                      <a:gd name="connsiteX20" fmla="*/ 2225012 w 2602354"/>
                      <a:gd name="connsiteY20" fmla="*/ 1188000 h 1188000"/>
                      <a:gd name="connsiteX21" fmla="*/ 2088389 w 2602354"/>
                      <a:gd name="connsiteY21" fmla="*/ 1188000 h 1188000"/>
                      <a:gd name="connsiteX22" fmla="*/ 1951765 w 2602354"/>
                      <a:gd name="connsiteY22" fmla="*/ 1188000 h 1188000"/>
                      <a:gd name="connsiteX23" fmla="*/ 1815141 w 2602354"/>
                      <a:gd name="connsiteY23" fmla="*/ 1188000 h 1188000"/>
                      <a:gd name="connsiteX24" fmla="*/ 1678518 w 2602354"/>
                      <a:gd name="connsiteY24" fmla="*/ 1188000 h 1188000"/>
                      <a:gd name="connsiteX25" fmla="*/ 1489847 w 2602354"/>
                      <a:gd name="connsiteY25" fmla="*/ 1188000 h 1188000"/>
                      <a:gd name="connsiteX26" fmla="*/ 1327200 w 2602354"/>
                      <a:gd name="connsiteY26" fmla="*/ 1188000 h 1188000"/>
                      <a:gd name="connsiteX27" fmla="*/ 1242624 w 2602354"/>
                      <a:gd name="connsiteY27" fmla="*/ 1188000 h 1188000"/>
                      <a:gd name="connsiteX28" fmla="*/ 1106000 w 2602354"/>
                      <a:gd name="connsiteY28" fmla="*/ 1188000 h 1188000"/>
                      <a:gd name="connsiteX29" fmla="*/ 917329 w 2602354"/>
                      <a:gd name="connsiteY29" fmla="*/ 1188000 h 1188000"/>
                      <a:gd name="connsiteX30" fmla="*/ 806729 w 2602354"/>
                      <a:gd name="connsiteY30" fmla="*/ 1188000 h 1188000"/>
                      <a:gd name="connsiteX31" fmla="*/ 592035 w 2602354"/>
                      <a:gd name="connsiteY31" fmla="*/ 1188000 h 1188000"/>
                      <a:gd name="connsiteX32" fmla="*/ 377341 w 2602354"/>
                      <a:gd name="connsiteY32" fmla="*/ 1188000 h 1188000"/>
                      <a:gd name="connsiteX33" fmla="*/ 214694 w 2602354"/>
                      <a:gd name="connsiteY33" fmla="*/ 1188000 h 1188000"/>
                      <a:gd name="connsiteX34" fmla="*/ 0 w 2602354"/>
                      <a:gd name="connsiteY34" fmla="*/ 1188000 h 1188000"/>
                      <a:gd name="connsiteX35" fmla="*/ 0 w 2602354"/>
                      <a:gd name="connsiteY35" fmla="*/ 594000 h 1188000"/>
                      <a:gd name="connsiteX36" fmla="*/ 0 w 2602354"/>
                      <a:gd name="connsiteY36" fmla="*/ 0 h 1188000"/>
                      <a:gd name="connsiteX0" fmla="*/ 0 w 2602354"/>
                      <a:gd name="connsiteY0" fmla="*/ 0 h 1188000"/>
                      <a:gd name="connsiteX1" fmla="*/ 136623 w 2602354"/>
                      <a:gd name="connsiteY1" fmla="*/ 0 h 1188000"/>
                      <a:gd name="connsiteX2" fmla="*/ 221200 w 2602354"/>
                      <a:gd name="connsiteY2" fmla="*/ 0 h 1188000"/>
                      <a:gd name="connsiteX3" fmla="*/ 435894 w 2602354"/>
                      <a:gd name="connsiteY3" fmla="*/ 0 h 1188000"/>
                      <a:gd name="connsiteX4" fmla="*/ 572517 w 2602354"/>
                      <a:gd name="connsiteY4" fmla="*/ 0 h 1188000"/>
                      <a:gd name="connsiteX5" fmla="*/ 709141 w 2602354"/>
                      <a:gd name="connsiteY5" fmla="*/ 0 h 1188000"/>
                      <a:gd name="connsiteX6" fmla="*/ 923835 w 2602354"/>
                      <a:gd name="connsiteY6" fmla="*/ 0 h 1188000"/>
                      <a:gd name="connsiteX7" fmla="*/ 1034435 w 2602354"/>
                      <a:gd name="connsiteY7" fmla="*/ 0 h 1188000"/>
                      <a:gd name="connsiteX8" fmla="*/ 1249129 w 2602354"/>
                      <a:gd name="connsiteY8" fmla="*/ 0 h 1188000"/>
                      <a:gd name="connsiteX9" fmla="*/ 1463824 w 2602354"/>
                      <a:gd name="connsiteY9" fmla="*/ 0 h 1188000"/>
                      <a:gd name="connsiteX10" fmla="*/ 1626471 w 2602354"/>
                      <a:gd name="connsiteY10" fmla="*/ 0 h 1188000"/>
                      <a:gd name="connsiteX11" fmla="*/ 1841165 w 2602354"/>
                      <a:gd name="connsiteY11" fmla="*/ 0 h 1188000"/>
                      <a:gd name="connsiteX12" fmla="*/ 1977788 w 2602354"/>
                      <a:gd name="connsiteY12" fmla="*/ 0 h 1188000"/>
                      <a:gd name="connsiteX13" fmla="*/ 2114412 w 2602354"/>
                      <a:gd name="connsiteY13" fmla="*/ 0 h 1188000"/>
                      <a:gd name="connsiteX14" fmla="*/ 2303083 w 2602354"/>
                      <a:gd name="connsiteY14" fmla="*/ 0 h 1188000"/>
                      <a:gd name="connsiteX15" fmla="*/ 2439706 w 2602354"/>
                      <a:gd name="connsiteY15" fmla="*/ 0 h 1188000"/>
                      <a:gd name="connsiteX16" fmla="*/ 2602354 w 2602354"/>
                      <a:gd name="connsiteY16" fmla="*/ 0 h 1188000"/>
                      <a:gd name="connsiteX17" fmla="*/ 2602354 w 2602354"/>
                      <a:gd name="connsiteY17" fmla="*/ 617759 h 1188000"/>
                      <a:gd name="connsiteX18" fmla="*/ 2602354 w 2602354"/>
                      <a:gd name="connsiteY18" fmla="*/ 1188000 h 1188000"/>
                      <a:gd name="connsiteX19" fmla="*/ 2413683 w 2602354"/>
                      <a:gd name="connsiteY19" fmla="*/ 1188000 h 1188000"/>
                      <a:gd name="connsiteX20" fmla="*/ 2303083 w 2602354"/>
                      <a:gd name="connsiteY20" fmla="*/ 1188000 h 1188000"/>
                      <a:gd name="connsiteX21" fmla="*/ 2088389 w 2602354"/>
                      <a:gd name="connsiteY21" fmla="*/ 1188000 h 1188000"/>
                      <a:gd name="connsiteX22" fmla="*/ 1925741 w 2602354"/>
                      <a:gd name="connsiteY22" fmla="*/ 1188000 h 1188000"/>
                      <a:gd name="connsiteX23" fmla="*/ 1815141 w 2602354"/>
                      <a:gd name="connsiteY23" fmla="*/ 1188000 h 1188000"/>
                      <a:gd name="connsiteX24" fmla="*/ 1652494 w 2602354"/>
                      <a:gd name="connsiteY24" fmla="*/ 1188000 h 1188000"/>
                      <a:gd name="connsiteX25" fmla="*/ 1567918 w 2602354"/>
                      <a:gd name="connsiteY25" fmla="*/ 1188000 h 1188000"/>
                      <a:gd name="connsiteX26" fmla="*/ 1483341 w 2602354"/>
                      <a:gd name="connsiteY26" fmla="*/ 1188000 h 1188000"/>
                      <a:gd name="connsiteX27" fmla="*/ 1320694 w 2602354"/>
                      <a:gd name="connsiteY27" fmla="*/ 1188000 h 1188000"/>
                      <a:gd name="connsiteX28" fmla="*/ 1210094 w 2602354"/>
                      <a:gd name="connsiteY28" fmla="*/ 1188000 h 1188000"/>
                      <a:gd name="connsiteX29" fmla="*/ 1021423 w 2602354"/>
                      <a:gd name="connsiteY29" fmla="*/ 1188000 h 1188000"/>
                      <a:gd name="connsiteX30" fmla="*/ 910823 w 2602354"/>
                      <a:gd name="connsiteY30" fmla="*/ 1188000 h 1188000"/>
                      <a:gd name="connsiteX31" fmla="*/ 722153 w 2602354"/>
                      <a:gd name="connsiteY31" fmla="*/ 1188000 h 1188000"/>
                      <a:gd name="connsiteX32" fmla="*/ 637576 w 2602354"/>
                      <a:gd name="connsiteY32" fmla="*/ 1188000 h 1188000"/>
                      <a:gd name="connsiteX33" fmla="*/ 448906 w 2602354"/>
                      <a:gd name="connsiteY33" fmla="*/ 1188000 h 1188000"/>
                      <a:gd name="connsiteX34" fmla="*/ 338306 w 2602354"/>
                      <a:gd name="connsiteY34" fmla="*/ 1188000 h 1188000"/>
                      <a:gd name="connsiteX35" fmla="*/ 253729 w 2602354"/>
                      <a:gd name="connsiteY35" fmla="*/ 1188000 h 1188000"/>
                      <a:gd name="connsiteX36" fmla="*/ 143129 w 2602354"/>
                      <a:gd name="connsiteY36" fmla="*/ 1188000 h 1188000"/>
                      <a:gd name="connsiteX37" fmla="*/ 0 w 2602354"/>
                      <a:gd name="connsiteY37" fmla="*/ 1188000 h 1188000"/>
                      <a:gd name="connsiteX38" fmla="*/ 0 w 2602354"/>
                      <a:gd name="connsiteY38" fmla="*/ 617759 h 1188000"/>
                      <a:gd name="connsiteX39" fmla="*/ 0 w 2602354"/>
                      <a:gd name="connsiteY39" fmla="*/ 0 h 1188000"/>
                      <a:gd name="connsiteX0" fmla="*/ 0 w 2602354"/>
                      <a:gd name="connsiteY0" fmla="*/ 0 h 1188000"/>
                      <a:gd name="connsiteX1" fmla="*/ 84576 w 2602354"/>
                      <a:gd name="connsiteY1" fmla="*/ 0 h 1188000"/>
                      <a:gd name="connsiteX2" fmla="*/ 169153 w 2602354"/>
                      <a:gd name="connsiteY2" fmla="*/ 0 h 1188000"/>
                      <a:gd name="connsiteX3" fmla="*/ 253729 w 2602354"/>
                      <a:gd name="connsiteY3" fmla="*/ 0 h 1188000"/>
                      <a:gd name="connsiteX4" fmla="*/ 468423 w 2602354"/>
                      <a:gd name="connsiteY4" fmla="*/ 0 h 1188000"/>
                      <a:gd name="connsiteX5" fmla="*/ 631070 w 2602354"/>
                      <a:gd name="connsiteY5" fmla="*/ 0 h 1188000"/>
                      <a:gd name="connsiteX6" fmla="*/ 715647 w 2602354"/>
                      <a:gd name="connsiteY6" fmla="*/ 0 h 1188000"/>
                      <a:gd name="connsiteX7" fmla="*/ 878294 w 2602354"/>
                      <a:gd name="connsiteY7" fmla="*/ 0 h 1188000"/>
                      <a:gd name="connsiteX8" fmla="*/ 1092988 w 2602354"/>
                      <a:gd name="connsiteY8" fmla="*/ 0 h 1188000"/>
                      <a:gd name="connsiteX9" fmla="*/ 1229612 w 2602354"/>
                      <a:gd name="connsiteY9" fmla="*/ 0 h 1188000"/>
                      <a:gd name="connsiteX10" fmla="*/ 1366235 w 2602354"/>
                      <a:gd name="connsiteY10" fmla="*/ 0 h 1188000"/>
                      <a:gd name="connsiteX11" fmla="*/ 1528882 w 2602354"/>
                      <a:gd name="connsiteY11" fmla="*/ 0 h 1188000"/>
                      <a:gd name="connsiteX12" fmla="*/ 1717553 w 2602354"/>
                      <a:gd name="connsiteY12" fmla="*/ 0 h 1188000"/>
                      <a:gd name="connsiteX13" fmla="*/ 1906224 w 2602354"/>
                      <a:gd name="connsiteY13" fmla="*/ 0 h 1188000"/>
                      <a:gd name="connsiteX14" fmla="*/ 2094894 w 2602354"/>
                      <a:gd name="connsiteY14" fmla="*/ 0 h 1188000"/>
                      <a:gd name="connsiteX15" fmla="*/ 2309589 w 2602354"/>
                      <a:gd name="connsiteY15" fmla="*/ 0 h 1188000"/>
                      <a:gd name="connsiteX16" fmla="*/ 2602354 w 2602354"/>
                      <a:gd name="connsiteY16" fmla="*/ 0 h 1188000"/>
                      <a:gd name="connsiteX17" fmla="*/ 2602354 w 2602354"/>
                      <a:gd name="connsiteY17" fmla="*/ 605880 h 1188000"/>
                      <a:gd name="connsiteX18" fmla="*/ 2602354 w 2602354"/>
                      <a:gd name="connsiteY18" fmla="*/ 1188000 h 1188000"/>
                      <a:gd name="connsiteX19" fmla="*/ 2387659 w 2602354"/>
                      <a:gd name="connsiteY19" fmla="*/ 1188000 h 1188000"/>
                      <a:gd name="connsiteX20" fmla="*/ 2225012 w 2602354"/>
                      <a:gd name="connsiteY20" fmla="*/ 1188000 h 1188000"/>
                      <a:gd name="connsiteX21" fmla="*/ 2088389 w 2602354"/>
                      <a:gd name="connsiteY21" fmla="*/ 1188000 h 1188000"/>
                      <a:gd name="connsiteX22" fmla="*/ 1951765 w 2602354"/>
                      <a:gd name="connsiteY22" fmla="*/ 1188000 h 1188000"/>
                      <a:gd name="connsiteX23" fmla="*/ 1815141 w 2602354"/>
                      <a:gd name="connsiteY23" fmla="*/ 1188000 h 1188000"/>
                      <a:gd name="connsiteX24" fmla="*/ 1678518 w 2602354"/>
                      <a:gd name="connsiteY24" fmla="*/ 1188000 h 1188000"/>
                      <a:gd name="connsiteX25" fmla="*/ 1489847 w 2602354"/>
                      <a:gd name="connsiteY25" fmla="*/ 1188000 h 1188000"/>
                      <a:gd name="connsiteX26" fmla="*/ 1327200 w 2602354"/>
                      <a:gd name="connsiteY26" fmla="*/ 1188000 h 1188000"/>
                      <a:gd name="connsiteX27" fmla="*/ 1242624 w 2602354"/>
                      <a:gd name="connsiteY27" fmla="*/ 1188000 h 1188000"/>
                      <a:gd name="connsiteX28" fmla="*/ 1106000 w 2602354"/>
                      <a:gd name="connsiteY28" fmla="*/ 1188000 h 1188000"/>
                      <a:gd name="connsiteX29" fmla="*/ 917329 w 2602354"/>
                      <a:gd name="connsiteY29" fmla="*/ 1188000 h 1188000"/>
                      <a:gd name="connsiteX30" fmla="*/ 806729 w 2602354"/>
                      <a:gd name="connsiteY30" fmla="*/ 1188000 h 1188000"/>
                      <a:gd name="connsiteX31" fmla="*/ 592035 w 2602354"/>
                      <a:gd name="connsiteY31" fmla="*/ 1188000 h 1188000"/>
                      <a:gd name="connsiteX32" fmla="*/ 377341 w 2602354"/>
                      <a:gd name="connsiteY32" fmla="*/ 1188000 h 1188000"/>
                      <a:gd name="connsiteX33" fmla="*/ 214694 w 2602354"/>
                      <a:gd name="connsiteY33" fmla="*/ 1188000 h 1188000"/>
                      <a:gd name="connsiteX34" fmla="*/ 0 w 2602354"/>
                      <a:gd name="connsiteY34" fmla="*/ 1188000 h 1188000"/>
                      <a:gd name="connsiteX35" fmla="*/ 0 w 2602354"/>
                      <a:gd name="connsiteY35" fmla="*/ 594000 h 1188000"/>
                      <a:gd name="connsiteX36" fmla="*/ 0 w 2602354"/>
                      <a:gd name="connsiteY36" fmla="*/ 0 h 1188000"/>
                      <a:gd name="connsiteX0" fmla="*/ 0 w 2602354"/>
                      <a:gd name="connsiteY0" fmla="*/ 0 h 1188000"/>
                      <a:gd name="connsiteX1" fmla="*/ 84576 w 2602354"/>
                      <a:gd name="connsiteY1" fmla="*/ 0 h 1188000"/>
                      <a:gd name="connsiteX2" fmla="*/ 169153 w 2602354"/>
                      <a:gd name="connsiteY2" fmla="*/ 0 h 1188000"/>
                      <a:gd name="connsiteX3" fmla="*/ 253729 w 2602354"/>
                      <a:gd name="connsiteY3" fmla="*/ 0 h 1188000"/>
                      <a:gd name="connsiteX4" fmla="*/ 468423 w 2602354"/>
                      <a:gd name="connsiteY4" fmla="*/ 0 h 1188000"/>
                      <a:gd name="connsiteX5" fmla="*/ 631070 w 2602354"/>
                      <a:gd name="connsiteY5" fmla="*/ 0 h 1188000"/>
                      <a:gd name="connsiteX6" fmla="*/ 715647 w 2602354"/>
                      <a:gd name="connsiteY6" fmla="*/ 0 h 1188000"/>
                      <a:gd name="connsiteX7" fmla="*/ 878294 w 2602354"/>
                      <a:gd name="connsiteY7" fmla="*/ 0 h 1188000"/>
                      <a:gd name="connsiteX8" fmla="*/ 1092988 w 2602354"/>
                      <a:gd name="connsiteY8" fmla="*/ 0 h 1188000"/>
                      <a:gd name="connsiteX9" fmla="*/ 1229612 w 2602354"/>
                      <a:gd name="connsiteY9" fmla="*/ 0 h 1188000"/>
                      <a:gd name="connsiteX10" fmla="*/ 1366235 w 2602354"/>
                      <a:gd name="connsiteY10" fmla="*/ 0 h 1188000"/>
                      <a:gd name="connsiteX11" fmla="*/ 1528882 w 2602354"/>
                      <a:gd name="connsiteY11" fmla="*/ 0 h 1188000"/>
                      <a:gd name="connsiteX12" fmla="*/ 1717553 w 2602354"/>
                      <a:gd name="connsiteY12" fmla="*/ 0 h 1188000"/>
                      <a:gd name="connsiteX13" fmla="*/ 1906224 w 2602354"/>
                      <a:gd name="connsiteY13" fmla="*/ 0 h 1188000"/>
                      <a:gd name="connsiteX14" fmla="*/ 2094894 w 2602354"/>
                      <a:gd name="connsiteY14" fmla="*/ 0 h 1188000"/>
                      <a:gd name="connsiteX15" fmla="*/ 2309589 w 2602354"/>
                      <a:gd name="connsiteY15" fmla="*/ 0 h 1188000"/>
                      <a:gd name="connsiteX16" fmla="*/ 2602354 w 2602354"/>
                      <a:gd name="connsiteY16" fmla="*/ 0 h 1188000"/>
                      <a:gd name="connsiteX17" fmla="*/ 2602354 w 2602354"/>
                      <a:gd name="connsiteY17" fmla="*/ 605880 h 1188000"/>
                      <a:gd name="connsiteX18" fmla="*/ 2602354 w 2602354"/>
                      <a:gd name="connsiteY18" fmla="*/ 1188000 h 1188000"/>
                      <a:gd name="connsiteX19" fmla="*/ 2387659 w 2602354"/>
                      <a:gd name="connsiteY19" fmla="*/ 1188000 h 1188000"/>
                      <a:gd name="connsiteX20" fmla="*/ 2225012 w 2602354"/>
                      <a:gd name="connsiteY20" fmla="*/ 1188000 h 1188000"/>
                      <a:gd name="connsiteX21" fmla="*/ 2088389 w 2602354"/>
                      <a:gd name="connsiteY21" fmla="*/ 1188000 h 1188000"/>
                      <a:gd name="connsiteX22" fmla="*/ 1951765 w 2602354"/>
                      <a:gd name="connsiteY22" fmla="*/ 1188000 h 1188000"/>
                      <a:gd name="connsiteX23" fmla="*/ 1815141 w 2602354"/>
                      <a:gd name="connsiteY23" fmla="*/ 1188000 h 1188000"/>
                      <a:gd name="connsiteX24" fmla="*/ 1678518 w 2602354"/>
                      <a:gd name="connsiteY24" fmla="*/ 1188000 h 1188000"/>
                      <a:gd name="connsiteX25" fmla="*/ 1489847 w 2602354"/>
                      <a:gd name="connsiteY25" fmla="*/ 1188000 h 1188000"/>
                      <a:gd name="connsiteX26" fmla="*/ 1327200 w 2602354"/>
                      <a:gd name="connsiteY26" fmla="*/ 1188000 h 1188000"/>
                      <a:gd name="connsiteX27" fmla="*/ 1242624 w 2602354"/>
                      <a:gd name="connsiteY27" fmla="*/ 1188000 h 1188000"/>
                      <a:gd name="connsiteX28" fmla="*/ 1106000 w 2602354"/>
                      <a:gd name="connsiteY28" fmla="*/ 1188000 h 1188000"/>
                      <a:gd name="connsiteX29" fmla="*/ 917329 w 2602354"/>
                      <a:gd name="connsiteY29" fmla="*/ 1188000 h 1188000"/>
                      <a:gd name="connsiteX30" fmla="*/ 806729 w 2602354"/>
                      <a:gd name="connsiteY30" fmla="*/ 1188000 h 1188000"/>
                      <a:gd name="connsiteX31" fmla="*/ 592035 w 2602354"/>
                      <a:gd name="connsiteY31" fmla="*/ 1188000 h 1188000"/>
                      <a:gd name="connsiteX32" fmla="*/ 377341 w 2602354"/>
                      <a:gd name="connsiteY32" fmla="*/ 1188000 h 1188000"/>
                      <a:gd name="connsiteX33" fmla="*/ 214694 w 2602354"/>
                      <a:gd name="connsiteY33" fmla="*/ 1188000 h 1188000"/>
                      <a:gd name="connsiteX34" fmla="*/ 0 w 2602354"/>
                      <a:gd name="connsiteY34" fmla="*/ 1188000 h 1188000"/>
                      <a:gd name="connsiteX35" fmla="*/ 0 w 2602354"/>
                      <a:gd name="connsiteY35" fmla="*/ 594000 h 1188000"/>
                      <a:gd name="connsiteX36" fmla="*/ 0 w 2602354"/>
                      <a:gd name="connsiteY36" fmla="*/ 0 h 118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602354" h="1188000" fill="none" extrusionOk="0">
                        <a:moveTo>
                          <a:pt x="0" y="0"/>
                        </a:moveTo>
                        <a:cubicBezTo>
                          <a:pt x="21372" y="-21654"/>
                          <a:pt x="49911" y="15730"/>
                          <a:pt x="84576" y="0"/>
                        </a:cubicBezTo>
                        <a:cubicBezTo>
                          <a:pt x="126068" y="-17149"/>
                          <a:pt x="138190" y="14775"/>
                          <a:pt x="169153" y="0"/>
                        </a:cubicBezTo>
                        <a:cubicBezTo>
                          <a:pt x="204094" y="485"/>
                          <a:pt x="216989" y="-17883"/>
                          <a:pt x="253729" y="0"/>
                        </a:cubicBezTo>
                        <a:cubicBezTo>
                          <a:pt x="290963" y="-37058"/>
                          <a:pt x="380746" y="-43092"/>
                          <a:pt x="468423" y="0"/>
                        </a:cubicBezTo>
                        <a:cubicBezTo>
                          <a:pt x="567222" y="-787"/>
                          <a:pt x="605455" y="-39296"/>
                          <a:pt x="631070" y="0"/>
                        </a:cubicBezTo>
                        <a:cubicBezTo>
                          <a:pt x="669901" y="5141"/>
                          <a:pt x="689686" y="-23684"/>
                          <a:pt x="715647" y="0"/>
                        </a:cubicBezTo>
                        <a:cubicBezTo>
                          <a:pt x="753804" y="-52880"/>
                          <a:pt x="847732" y="10681"/>
                          <a:pt x="878294" y="0"/>
                        </a:cubicBezTo>
                        <a:cubicBezTo>
                          <a:pt x="905421" y="70496"/>
                          <a:pt x="980254" y="-68930"/>
                          <a:pt x="1092988" y="0"/>
                        </a:cubicBezTo>
                        <a:cubicBezTo>
                          <a:pt x="1176946" y="13632"/>
                          <a:pt x="1161982" y="4569"/>
                          <a:pt x="1229612" y="0"/>
                        </a:cubicBezTo>
                        <a:cubicBezTo>
                          <a:pt x="1291330" y="6587"/>
                          <a:pt x="1299828" y="-22935"/>
                          <a:pt x="1366235" y="0"/>
                        </a:cubicBezTo>
                        <a:cubicBezTo>
                          <a:pt x="1423625" y="8554"/>
                          <a:pt x="1482935" y="-5811"/>
                          <a:pt x="1528882" y="0"/>
                        </a:cubicBezTo>
                        <a:cubicBezTo>
                          <a:pt x="1562364" y="-9430"/>
                          <a:pt x="1647937" y="-23942"/>
                          <a:pt x="1717553" y="0"/>
                        </a:cubicBezTo>
                        <a:cubicBezTo>
                          <a:pt x="1794888" y="2347"/>
                          <a:pt x="1813009" y="-27760"/>
                          <a:pt x="1906224" y="0"/>
                        </a:cubicBezTo>
                        <a:cubicBezTo>
                          <a:pt x="1986789" y="30821"/>
                          <a:pt x="2006216" y="-16388"/>
                          <a:pt x="2094894" y="0"/>
                        </a:cubicBezTo>
                        <a:cubicBezTo>
                          <a:pt x="2193048" y="8563"/>
                          <a:pt x="2228711" y="9522"/>
                          <a:pt x="2309589" y="0"/>
                        </a:cubicBezTo>
                        <a:cubicBezTo>
                          <a:pt x="2365223" y="58383"/>
                          <a:pt x="2534705" y="1265"/>
                          <a:pt x="2602354" y="0"/>
                        </a:cubicBezTo>
                        <a:cubicBezTo>
                          <a:pt x="2576111" y="237856"/>
                          <a:pt x="2598496" y="313214"/>
                          <a:pt x="2602354" y="605880"/>
                        </a:cubicBezTo>
                        <a:cubicBezTo>
                          <a:pt x="2606529" y="871372"/>
                          <a:pt x="2621563" y="960554"/>
                          <a:pt x="2602354" y="1188000"/>
                        </a:cubicBezTo>
                        <a:cubicBezTo>
                          <a:pt x="2515430" y="1176175"/>
                          <a:pt x="2445771" y="1134123"/>
                          <a:pt x="2387659" y="1188000"/>
                        </a:cubicBezTo>
                        <a:cubicBezTo>
                          <a:pt x="2336771" y="1215645"/>
                          <a:pt x="2285370" y="1181787"/>
                          <a:pt x="2225012" y="1188000"/>
                        </a:cubicBezTo>
                        <a:cubicBezTo>
                          <a:pt x="2176958" y="1185332"/>
                          <a:pt x="2125026" y="1166429"/>
                          <a:pt x="2088389" y="1188000"/>
                        </a:cubicBezTo>
                        <a:cubicBezTo>
                          <a:pt x="2017865" y="1203358"/>
                          <a:pt x="2003888" y="1241218"/>
                          <a:pt x="1951765" y="1188000"/>
                        </a:cubicBezTo>
                        <a:cubicBezTo>
                          <a:pt x="1904113" y="1190434"/>
                          <a:pt x="1868865" y="1120210"/>
                          <a:pt x="1815141" y="1188000"/>
                        </a:cubicBezTo>
                        <a:cubicBezTo>
                          <a:pt x="1789433" y="1194275"/>
                          <a:pt x="1735404" y="1162508"/>
                          <a:pt x="1678518" y="1188000"/>
                        </a:cubicBezTo>
                        <a:cubicBezTo>
                          <a:pt x="1650302" y="1160962"/>
                          <a:pt x="1560464" y="1155643"/>
                          <a:pt x="1489847" y="1188000"/>
                        </a:cubicBezTo>
                        <a:cubicBezTo>
                          <a:pt x="1444680" y="1250719"/>
                          <a:pt x="1361063" y="1182393"/>
                          <a:pt x="1327200" y="1188000"/>
                        </a:cubicBezTo>
                        <a:cubicBezTo>
                          <a:pt x="1286814" y="1215938"/>
                          <a:pt x="1270329" y="1183832"/>
                          <a:pt x="1242624" y="1188000"/>
                        </a:cubicBezTo>
                        <a:cubicBezTo>
                          <a:pt x="1233347" y="1134159"/>
                          <a:pt x="1182757" y="1193250"/>
                          <a:pt x="1106000" y="1188000"/>
                        </a:cubicBezTo>
                        <a:cubicBezTo>
                          <a:pt x="1073175" y="1249430"/>
                          <a:pt x="1008183" y="1142738"/>
                          <a:pt x="917329" y="1188000"/>
                        </a:cubicBezTo>
                        <a:cubicBezTo>
                          <a:pt x="844618" y="1203235"/>
                          <a:pt x="839888" y="1193235"/>
                          <a:pt x="806729" y="1188000"/>
                        </a:cubicBezTo>
                        <a:cubicBezTo>
                          <a:pt x="804348" y="1171888"/>
                          <a:pt x="724604" y="1168753"/>
                          <a:pt x="592035" y="1188000"/>
                        </a:cubicBezTo>
                        <a:cubicBezTo>
                          <a:pt x="510460" y="1168465"/>
                          <a:pt x="445356" y="1128734"/>
                          <a:pt x="377341" y="1188000"/>
                        </a:cubicBezTo>
                        <a:cubicBezTo>
                          <a:pt x="303238" y="1155307"/>
                          <a:pt x="253757" y="1187267"/>
                          <a:pt x="214694" y="1188000"/>
                        </a:cubicBezTo>
                        <a:cubicBezTo>
                          <a:pt x="149929" y="1147287"/>
                          <a:pt x="47353" y="1079755"/>
                          <a:pt x="0" y="1188000"/>
                        </a:cubicBezTo>
                        <a:cubicBezTo>
                          <a:pt x="-11820" y="899640"/>
                          <a:pt x="370" y="874425"/>
                          <a:pt x="0" y="594000"/>
                        </a:cubicBezTo>
                        <a:cubicBezTo>
                          <a:pt x="13124" y="336283"/>
                          <a:pt x="14731" y="235971"/>
                          <a:pt x="0" y="0"/>
                        </a:cubicBezTo>
                        <a:close/>
                      </a:path>
                      <a:path w="2602354" h="1188000" stroke="0" extrusionOk="0">
                        <a:moveTo>
                          <a:pt x="0" y="0"/>
                        </a:moveTo>
                        <a:cubicBezTo>
                          <a:pt x="71448" y="50322"/>
                          <a:pt x="101178" y="48483"/>
                          <a:pt x="136623" y="0"/>
                        </a:cubicBezTo>
                        <a:cubicBezTo>
                          <a:pt x="177294" y="112"/>
                          <a:pt x="198470" y="-26821"/>
                          <a:pt x="221200" y="0"/>
                        </a:cubicBezTo>
                        <a:cubicBezTo>
                          <a:pt x="223184" y="-30666"/>
                          <a:pt x="378078" y="5903"/>
                          <a:pt x="435894" y="0"/>
                        </a:cubicBezTo>
                        <a:cubicBezTo>
                          <a:pt x="489345" y="63768"/>
                          <a:pt x="538279" y="20219"/>
                          <a:pt x="572517" y="0"/>
                        </a:cubicBezTo>
                        <a:cubicBezTo>
                          <a:pt x="623971" y="-44290"/>
                          <a:pt x="684081" y="-26002"/>
                          <a:pt x="709141" y="0"/>
                        </a:cubicBezTo>
                        <a:cubicBezTo>
                          <a:pt x="769386" y="35206"/>
                          <a:pt x="817014" y="137005"/>
                          <a:pt x="923835" y="0"/>
                        </a:cubicBezTo>
                        <a:cubicBezTo>
                          <a:pt x="985499" y="-18513"/>
                          <a:pt x="1000286" y="-16078"/>
                          <a:pt x="1034435" y="0"/>
                        </a:cubicBezTo>
                        <a:cubicBezTo>
                          <a:pt x="1083990" y="-13594"/>
                          <a:pt x="1123139" y="53325"/>
                          <a:pt x="1249129" y="0"/>
                        </a:cubicBezTo>
                        <a:cubicBezTo>
                          <a:pt x="1353382" y="-8518"/>
                          <a:pt x="1384024" y="-20848"/>
                          <a:pt x="1463824" y="0"/>
                        </a:cubicBezTo>
                        <a:cubicBezTo>
                          <a:pt x="1533307" y="44039"/>
                          <a:pt x="1583330" y="-760"/>
                          <a:pt x="1626471" y="0"/>
                        </a:cubicBezTo>
                        <a:cubicBezTo>
                          <a:pt x="1633589" y="82244"/>
                          <a:pt x="1782143" y="76384"/>
                          <a:pt x="1841165" y="0"/>
                        </a:cubicBezTo>
                        <a:cubicBezTo>
                          <a:pt x="1871330" y="-32082"/>
                          <a:pt x="1939673" y="27715"/>
                          <a:pt x="1977788" y="0"/>
                        </a:cubicBezTo>
                        <a:cubicBezTo>
                          <a:pt x="2006462" y="-80764"/>
                          <a:pt x="2034014" y="8193"/>
                          <a:pt x="2114412" y="0"/>
                        </a:cubicBezTo>
                        <a:cubicBezTo>
                          <a:pt x="2189474" y="66108"/>
                          <a:pt x="2255886" y="21102"/>
                          <a:pt x="2303083" y="0"/>
                        </a:cubicBezTo>
                        <a:cubicBezTo>
                          <a:pt x="2371832" y="-6009"/>
                          <a:pt x="2397057" y="39520"/>
                          <a:pt x="2439706" y="0"/>
                        </a:cubicBezTo>
                        <a:cubicBezTo>
                          <a:pt x="2497510" y="12771"/>
                          <a:pt x="2548535" y="14481"/>
                          <a:pt x="2602354" y="0"/>
                        </a:cubicBezTo>
                        <a:cubicBezTo>
                          <a:pt x="2588129" y="195644"/>
                          <a:pt x="2639309" y="342843"/>
                          <a:pt x="2602354" y="617759"/>
                        </a:cubicBezTo>
                        <a:cubicBezTo>
                          <a:pt x="2614480" y="924704"/>
                          <a:pt x="2612826" y="1001751"/>
                          <a:pt x="2602354" y="1188000"/>
                        </a:cubicBezTo>
                        <a:cubicBezTo>
                          <a:pt x="2554861" y="1253901"/>
                          <a:pt x="2497920" y="1185602"/>
                          <a:pt x="2413683" y="1188000"/>
                        </a:cubicBezTo>
                        <a:cubicBezTo>
                          <a:pt x="2359173" y="1218435"/>
                          <a:pt x="2357096" y="1181009"/>
                          <a:pt x="2303083" y="1188000"/>
                        </a:cubicBezTo>
                        <a:cubicBezTo>
                          <a:pt x="2278937" y="1132527"/>
                          <a:pt x="2186741" y="1091855"/>
                          <a:pt x="2088389" y="1188000"/>
                        </a:cubicBezTo>
                        <a:cubicBezTo>
                          <a:pt x="2012468" y="1190851"/>
                          <a:pt x="1991626" y="1185820"/>
                          <a:pt x="1925741" y="1188000"/>
                        </a:cubicBezTo>
                        <a:cubicBezTo>
                          <a:pt x="1861977" y="1201697"/>
                          <a:pt x="1863816" y="1202691"/>
                          <a:pt x="1815141" y="1188000"/>
                        </a:cubicBezTo>
                        <a:cubicBezTo>
                          <a:pt x="1757359" y="1101659"/>
                          <a:pt x="1694349" y="1142817"/>
                          <a:pt x="1652494" y="1188000"/>
                        </a:cubicBezTo>
                        <a:cubicBezTo>
                          <a:pt x="1624124" y="1214823"/>
                          <a:pt x="1608620" y="1163495"/>
                          <a:pt x="1567918" y="1188000"/>
                        </a:cubicBezTo>
                        <a:cubicBezTo>
                          <a:pt x="1527099" y="1194768"/>
                          <a:pt x="1499441" y="1185664"/>
                          <a:pt x="1483341" y="1188000"/>
                        </a:cubicBezTo>
                        <a:cubicBezTo>
                          <a:pt x="1457802" y="1145985"/>
                          <a:pt x="1391815" y="1220366"/>
                          <a:pt x="1320694" y="1188000"/>
                        </a:cubicBezTo>
                        <a:cubicBezTo>
                          <a:pt x="1247771" y="1207413"/>
                          <a:pt x="1254422" y="1211410"/>
                          <a:pt x="1210094" y="1188000"/>
                        </a:cubicBezTo>
                        <a:cubicBezTo>
                          <a:pt x="1150035" y="1149485"/>
                          <a:pt x="1100854" y="1159230"/>
                          <a:pt x="1021423" y="1188000"/>
                        </a:cubicBezTo>
                        <a:cubicBezTo>
                          <a:pt x="983238" y="1183719"/>
                          <a:pt x="937918" y="1183492"/>
                          <a:pt x="910823" y="1188000"/>
                        </a:cubicBezTo>
                        <a:cubicBezTo>
                          <a:pt x="864210" y="1194288"/>
                          <a:pt x="755110" y="1197689"/>
                          <a:pt x="722153" y="1188000"/>
                        </a:cubicBezTo>
                        <a:cubicBezTo>
                          <a:pt x="679880" y="1160851"/>
                          <a:pt x="681176" y="1202464"/>
                          <a:pt x="637576" y="1188000"/>
                        </a:cubicBezTo>
                        <a:cubicBezTo>
                          <a:pt x="597650" y="1252320"/>
                          <a:pt x="531889" y="1160024"/>
                          <a:pt x="448906" y="1188000"/>
                        </a:cubicBezTo>
                        <a:cubicBezTo>
                          <a:pt x="365591" y="1197285"/>
                          <a:pt x="389583" y="1141880"/>
                          <a:pt x="338306" y="1188000"/>
                        </a:cubicBezTo>
                        <a:cubicBezTo>
                          <a:pt x="290470" y="1202267"/>
                          <a:pt x="293670" y="1202710"/>
                          <a:pt x="253729" y="1188000"/>
                        </a:cubicBezTo>
                        <a:cubicBezTo>
                          <a:pt x="228353" y="1171736"/>
                          <a:pt x="186352" y="1190581"/>
                          <a:pt x="143129" y="1188000"/>
                        </a:cubicBezTo>
                        <a:cubicBezTo>
                          <a:pt x="105140" y="1240881"/>
                          <a:pt x="46831" y="1194803"/>
                          <a:pt x="0" y="1188000"/>
                        </a:cubicBezTo>
                        <a:cubicBezTo>
                          <a:pt x="-15454" y="964448"/>
                          <a:pt x="21953" y="761821"/>
                          <a:pt x="0" y="617759"/>
                        </a:cubicBezTo>
                        <a:cubicBezTo>
                          <a:pt x="1491" y="427273"/>
                          <a:pt x="45673" y="233201"/>
                          <a:pt x="0" y="0"/>
                        </a:cubicBezTo>
                        <a:close/>
                      </a:path>
                      <a:path w="2602354" h="1188000" fill="none" stroke="0" extrusionOk="0">
                        <a:moveTo>
                          <a:pt x="0" y="0"/>
                        </a:moveTo>
                        <a:cubicBezTo>
                          <a:pt x="29852" y="-11335"/>
                          <a:pt x="40084" y="6832"/>
                          <a:pt x="84576" y="0"/>
                        </a:cubicBezTo>
                        <a:cubicBezTo>
                          <a:pt x="129086" y="-14304"/>
                          <a:pt x="131662" y="5403"/>
                          <a:pt x="169153" y="0"/>
                        </a:cubicBezTo>
                        <a:cubicBezTo>
                          <a:pt x="185579" y="-25413"/>
                          <a:pt x="216335" y="7164"/>
                          <a:pt x="253729" y="0"/>
                        </a:cubicBezTo>
                        <a:cubicBezTo>
                          <a:pt x="280854" y="-95663"/>
                          <a:pt x="355883" y="67765"/>
                          <a:pt x="468423" y="0"/>
                        </a:cubicBezTo>
                        <a:cubicBezTo>
                          <a:pt x="571301" y="24341"/>
                          <a:pt x="603021" y="-21919"/>
                          <a:pt x="631070" y="0"/>
                        </a:cubicBezTo>
                        <a:cubicBezTo>
                          <a:pt x="661611" y="28181"/>
                          <a:pt x="680943" y="-27558"/>
                          <a:pt x="715647" y="0"/>
                        </a:cubicBezTo>
                        <a:cubicBezTo>
                          <a:pt x="757746" y="-5300"/>
                          <a:pt x="825261" y="13289"/>
                          <a:pt x="878294" y="0"/>
                        </a:cubicBezTo>
                        <a:cubicBezTo>
                          <a:pt x="931990" y="-30972"/>
                          <a:pt x="1041042" y="-13369"/>
                          <a:pt x="1092988" y="0"/>
                        </a:cubicBezTo>
                        <a:cubicBezTo>
                          <a:pt x="1150531" y="-2631"/>
                          <a:pt x="1165617" y="-1229"/>
                          <a:pt x="1229612" y="0"/>
                        </a:cubicBezTo>
                        <a:cubicBezTo>
                          <a:pt x="1296978" y="6250"/>
                          <a:pt x="1296140" y="-8040"/>
                          <a:pt x="1366235" y="0"/>
                        </a:cubicBezTo>
                        <a:cubicBezTo>
                          <a:pt x="1443924" y="19172"/>
                          <a:pt x="1490222" y="8135"/>
                          <a:pt x="1528882" y="0"/>
                        </a:cubicBezTo>
                        <a:cubicBezTo>
                          <a:pt x="1584924" y="68471"/>
                          <a:pt x="1629807" y="-27035"/>
                          <a:pt x="1717553" y="0"/>
                        </a:cubicBezTo>
                        <a:cubicBezTo>
                          <a:pt x="1807286" y="29670"/>
                          <a:pt x="1821898" y="-31407"/>
                          <a:pt x="1906224" y="0"/>
                        </a:cubicBezTo>
                        <a:cubicBezTo>
                          <a:pt x="1995464" y="27562"/>
                          <a:pt x="2002470" y="7501"/>
                          <a:pt x="2094894" y="0"/>
                        </a:cubicBezTo>
                        <a:cubicBezTo>
                          <a:pt x="2189095" y="-14366"/>
                          <a:pt x="2236303" y="-1054"/>
                          <a:pt x="2309589" y="0"/>
                        </a:cubicBezTo>
                        <a:cubicBezTo>
                          <a:pt x="2392172" y="45158"/>
                          <a:pt x="2508309" y="-30486"/>
                          <a:pt x="2602354" y="0"/>
                        </a:cubicBezTo>
                        <a:cubicBezTo>
                          <a:pt x="2604946" y="251014"/>
                          <a:pt x="2594535" y="312477"/>
                          <a:pt x="2602354" y="605880"/>
                        </a:cubicBezTo>
                        <a:cubicBezTo>
                          <a:pt x="2609172" y="888432"/>
                          <a:pt x="2599640" y="1001458"/>
                          <a:pt x="2602354" y="1188000"/>
                        </a:cubicBezTo>
                        <a:cubicBezTo>
                          <a:pt x="2494922" y="1229627"/>
                          <a:pt x="2430038" y="1208751"/>
                          <a:pt x="2387659" y="1188000"/>
                        </a:cubicBezTo>
                        <a:cubicBezTo>
                          <a:pt x="2339770" y="1166387"/>
                          <a:pt x="2276405" y="1202684"/>
                          <a:pt x="2225012" y="1188000"/>
                        </a:cubicBezTo>
                        <a:cubicBezTo>
                          <a:pt x="2164909" y="1173362"/>
                          <a:pt x="2144912" y="1199183"/>
                          <a:pt x="2088389" y="1188000"/>
                        </a:cubicBezTo>
                        <a:cubicBezTo>
                          <a:pt x="2029901" y="1197869"/>
                          <a:pt x="1991696" y="1199552"/>
                          <a:pt x="1951765" y="1188000"/>
                        </a:cubicBezTo>
                        <a:cubicBezTo>
                          <a:pt x="1921468" y="1150267"/>
                          <a:pt x="1864528" y="1154908"/>
                          <a:pt x="1815141" y="1188000"/>
                        </a:cubicBezTo>
                        <a:cubicBezTo>
                          <a:pt x="1779974" y="1208275"/>
                          <a:pt x="1720867" y="1185919"/>
                          <a:pt x="1678518" y="1188000"/>
                        </a:cubicBezTo>
                        <a:cubicBezTo>
                          <a:pt x="1638720" y="1200305"/>
                          <a:pt x="1539432" y="1223679"/>
                          <a:pt x="1489847" y="1188000"/>
                        </a:cubicBezTo>
                        <a:cubicBezTo>
                          <a:pt x="1416765" y="1286545"/>
                          <a:pt x="1361495" y="1167820"/>
                          <a:pt x="1327200" y="1188000"/>
                        </a:cubicBezTo>
                        <a:cubicBezTo>
                          <a:pt x="1291630" y="1231600"/>
                          <a:pt x="1262239" y="1196893"/>
                          <a:pt x="1242624" y="1188000"/>
                        </a:cubicBezTo>
                        <a:cubicBezTo>
                          <a:pt x="1202536" y="1257604"/>
                          <a:pt x="1179130" y="1088712"/>
                          <a:pt x="1106000" y="1188000"/>
                        </a:cubicBezTo>
                        <a:cubicBezTo>
                          <a:pt x="1046657" y="1155762"/>
                          <a:pt x="986550" y="1151027"/>
                          <a:pt x="917329" y="1188000"/>
                        </a:cubicBezTo>
                        <a:cubicBezTo>
                          <a:pt x="842720" y="1213318"/>
                          <a:pt x="836212" y="1202908"/>
                          <a:pt x="806729" y="1188000"/>
                        </a:cubicBezTo>
                        <a:cubicBezTo>
                          <a:pt x="758800" y="1237436"/>
                          <a:pt x="690331" y="1259634"/>
                          <a:pt x="592035" y="1188000"/>
                        </a:cubicBezTo>
                        <a:cubicBezTo>
                          <a:pt x="480195" y="1154897"/>
                          <a:pt x="448114" y="1148706"/>
                          <a:pt x="377341" y="1188000"/>
                        </a:cubicBezTo>
                        <a:cubicBezTo>
                          <a:pt x="297695" y="1160160"/>
                          <a:pt x="269746" y="1188655"/>
                          <a:pt x="214694" y="1188000"/>
                        </a:cubicBezTo>
                        <a:cubicBezTo>
                          <a:pt x="179418" y="1257695"/>
                          <a:pt x="47001" y="1213725"/>
                          <a:pt x="0" y="1188000"/>
                        </a:cubicBezTo>
                        <a:cubicBezTo>
                          <a:pt x="-8672" y="912816"/>
                          <a:pt x="7547" y="858993"/>
                          <a:pt x="0" y="594000"/>
                        </a:cubicBezTo>
                        <a:cubicBezTo>
                          <a:pt x="-33562" y="356630"/>
                          <a:pt x="25811" y="222263"/>
                          <a:pt x="0" y="0"/>
                        </a:cubicBezTo>
                        <a:close/>
                      </a:path>
                      <a:path w="2602354" h="1188000" fill="none" stroke="0" extrusionOk="0">
                        <a:moveTo>
                          <a:pt x="0" y="0"/>
                        </a:moveTo>
                        <a:cubicBezTo>
                          <a:pt x="29490" y="-6282"/>
                          <a:pt x="46768" y="25869"/>
                          <a:pt x="84576" y="0"/>
                        </a:cubicBezTo>
                        <a:cubicBezTo>
                          <a:pt x="126059" y="-11667"/>
                          <a:pt x="123033" y="9631"/>
                          <a:pt x="169153" y="0"/>
                        </a:cubicBezTo>
                        <a:cubicBezTo>
                          <a:pt x="206899" y="10932"/>
                          <a:pt x="218183" y="-11573"/>
                          <a:pt x="253729" y="0"/>
                        </a:cubicBezTo>
                        <a:cubicBezTo>
                          <a:pt x="284142" y="27756"/>
                          <a:pt x="397415" y="48863"/>
                          <a:pt x="468423" y="0"/>
                        </a:cubicBezTo>
                        <a:cubicBezTo>
                          <a:pt x="583770" y="-4137"/>
                          <a:pt x="603482" y="-36865"/>
                          <a:pt x="631070" y="0"/>
                        </a:cubicBezTo>
                        <a:cubicBezTo>
                          <a:pt x="660625" y="10200"/>
                          <a:pt x="682329" y="-16108"/>
                          <a:pt x="715647" y="0"/>
                        </a:cubicBezTo>
                        <a:cubicBezTo>
                          <a:pt x="759867" y="-28832"/>
                          <a:pt x="845600" y="32215"/>
                          <a:pt x="878294" y="0"/>
                        </a:cubicBezTo>
                        <a:cubicBezTo>
                          <a:pt x="913398" y="22239"/>
                          <a:pt x="1013732" y="14754"/>
                          <a:pt x="1092988" y="0"/>
                        </a:cubicBezTo>
                        <a:cubicBezTo>
                          <a:pt x="1173106" y="11463"/>
                          <a:pt x="1164904" y="5959"/>
                          <a:pt x="1229612" y="0"/>
                        </a:cubicBezTo>
                        <a:cubicBezTo>
                          <a:pt x="1295038" y="10937"/>
                          <a:pt x="1299191" y="-13695"/>
                          <a:pt x="1366235" y="0"/>
                        </a:cubicBezTo>
                        <a:cubicBezTo>
                          <a:pt x="1436866" y="39475"/>
                          <a:pt x="1487738" y="-4501"/>
                          <a:pt x="1528882" y="0"/>
                        </a:cubicBezTo>
                        <a:cubicBezTo>
                          <a:pt x="1575490" y="-11361"/>
                          <a:pt x="1622225" y="-46381"/>
                          <a:pt x="1717553" y="0"/>
                        </a:cubicBezTo>
                        <a:cubicBezTo>
                          <a:pt x="1809530" y="12175"/>
                          <a:pt x="1813049" y="-41772"/>
                          <a:pt x="1906224" y="0"/>
                        </a:cubicBezTo>
                        <a:cubicBezTo>
                          <a:pt x="1982657" y="38281"/>
                          <a:pt x="2008021" y="3516"/>
                          <a:pt x="2094894" y="0"/>
                        </a:cubicBezTo>
                        <a:cubicBezTo>
                          <a:pt x="2196834" y="-38195"/>
                          <a:pt x="2231509" y="-24242"/>
                          <a:pt x="2309589" y="0"/>
                        </a:cubicBezTo>
                        <a:cubicBezTo>
                          <a:pt x="2402388" y="64546"/>
                          <a:pt x="2530253" y="-30196"/>
                          <a:pt x="2602354" y="0"/>
                        </a:cubicBezTo>
                        <a:cubicBezTo>
                          <a:pt x="2584282" y="254806"/>
                          <a:pt x="2585224" y="317318"/>
                          <a:pt x="2602354" y="605880"/>
                        </a:cubicBezTo>
                        <a:cubicBezTo>
                          <a:pt x="2620720" y="883732"/>
                          <a:pt x="2597196" y="1016309"/>
                          <a:pt x="2602354" y="1188000"/>
                        </a:cubicBezTo>
                        <a:cubicBezTo>
                          <a:pt x="2498675" y="1227267"/>
                          <a:pt x="2433463" y="1165634"/>
                          <a:pt x="2387659" y="1188000"/>
                        </a:cubicBezTo>
                        <a:cubicBezTo>
                          <a:pt x="2334348" y="1181414"/>
                          <a:pt x="2262076" y="1216142"/>
                          <a:pt x="2225012" y="1188000"/>
                        </a:cubicBezTo>
                        <a:cubicBezTo>
                          <a:pt x="2172518" y="1187449"/>
                          <a:pt x="2123583" y="1229363"/>
                          <a:pt x="2088389" y="1188000"/>
                        </a:cubicBezTo>
                        <a:cubicBezTo>
                          <a:pt x="2035999" y="1206258"/>
                          <a:pt x="1986840" y="1201161"/>
                          <a:pt x="1951765" y="1188000"/>
                        </a:cubicBezTo>
                        <a:cubicBezTo>
                          <a:pt x="1903579" y="1166286"/>
                          <a:pt x="1846865" y="1111208"/>
                          <a:pt x="1815141" y="1188000"/>
                        </a:cubicBezTo>
                        <a:cubicBezTo>
                          <a:pt x="1792442" y="1234017"/>
                          <a:pt x="1706852" y="1151469"/>
                          <a:pt x="1678518" y="1188000"/>
                        </a:cubicBezTo>
                        <a:cubicBezTo>
                          <a:pt x="1634734" y="1214187"/>
                          <a:pt x="1539761" y="1122907"/>
                          <a:pt x="1489847" y="1188000"/>
                        </a:cubicBezTo>
                        <a:cubicBezTo>
                          <a:pt x="1439870" y="1242576"/>
                          <a:pt x="1375348" y="1139737"/>
                          <a:pt x="1327200" y="1188000"/>
                        </a:cubicBezTo>
                        <a:cubicBezTo>
                          <a:pt x="1284783" y="1218326"/>
                          <a:pt x="1266577" y="1173594"/>
                          <a:pt x="1242624" y="1188000"/>
                        </a:cubicBezTo>
                        <a:cubicBezTo>
                          <a:pt x="1204407" y="1196184"/>
                          <a:pt x="1160110" y="1264206"/>
                          <a:pt x="1106000" y="1188000"/>
                        </a:cubicBezTo>
                        <a:cubicBezTo>
                          <a:pt x="1073663" y="1169556"/>
                          <a:pt x="988991" y="1193093"/>
                          <a:pt x="917329" y="1188000"/>
                        </a:cubicBezTo>
                        <a:cubicBezTo>
                          <a:pt x="842468" y="1205439"/>
                          <a:pt x="838326" y="1191310"/>
                          <a:pt x="806729" y="1188000"/>
                        </a:cubicBezTo>
                        <a:cubicBezTo>
                          <a:pt x="815959" y="1125708"/>
                          <a:pt x="707732" y="1252427"/>
                          <a:pt x="592035" y="1188000"/>
                        </a:cubicBezTo>
                        <a:cubicBezTo>
                          <a:pt x="500617" y="1175781"/>
                          <a:pt x="449383" y="1168979"/>
                          <a:pt x="377341" y="1188000"/>
                        </a:cubicBezTo>
                        <a:cubicBezTo>
                          <a:pt x="324807" y="1218464"/>
                          <a:pt x="258771" y="1175277"/>
                          <a:pt x="214694" y="1188000"/>
                        </a:cubicBezTo>
                        <a:cubicBezTo>
                          <a:pt x="180351" y="1166043"/>
                          <a:pt x="41114" y="1118599"/>
                          <a:pt x="0" y="1188000"/>
                        </a:cubicBezTo>
                        <a:cubicBezTo>
                          <a:pt x="2460" y="898646"/>
                          <a:pt x="1970" y="850828"/>
                          <a:pt x="0" y="594000"/>
                        </a:cubicBezTo>
                        <a:cubicBezTo>
                          <a:pt x="14168" y="330437"/>
                          <a:pt x="5884" y="265294"/>
                          <a:pt x="0" y="0"/>
                        </a:cubicBezTo>
                        <a:close/>
                      </a:path>
                      <a:path w="2602354" h="1188000" fill="none" stroke="0" extrusionOk="0">
                        <a:moveTo>
                          <a:pt x="0" y="0"/>
                        </a:moveTo>
                        <a:cubicBezTo>
                          <a:pt x="20937" y="-20793"/>
                          <a:pt x="44899" y="20132"/>
                          <a:pt x="84576" y="0"/>
                        </a:cubicBezTo>
                        <a:cubicBezTo>
                          <a:pt x="131203" y="-17202"/>
                          <a:pt x="130674" y="13902"/>
                          <a:pt x="169153" y="0"/>
                        </a:cubicBezTo>
                        <a:cubicBezTo>
                          <a:pt x="202933" y="2184"/>
                          <a:pt x="216306" y="-12636"/>
                          <a:pt x="253729" y="0"/>
                        </a:cubicBezTo>
                        <a:cubicBezTo>
                          <a:pt x="275447" y="-41966"/>
                          <a:pt x="394726" y="-21832"/>
                          <a:pt x="468423" y="0"/>
                        </a:cubicBezTo>
                        <a:cubicBezTo>
                          <a:pt x="577706" y="-589"/>
                          <a:pt x="605313" y="-40948"/>
                          <a:pt x="631070" y="0"/>
                        </a:cubicBezTo>
                        <a:cubicBezTo>
                          <a:pt x="663529" y="5980"/>
                          <a:pt x="681369" y="-22455"/>
                          <a:pt x="715647" y="0"/>
                        </a:cubicBezTo>
                        <a:cubicBezTo>
                          <a:pt x="752028" y="-50636"/>
                          <a:pt x="842640" y="19134"/>
                          <a:pt x="878294" y="0"/>
                        </a:cubicBezTo>
                        <a:cubicBezTo>
                          <a:pt x="923327" y="54008"/>
                          <a:pt x="1009899" y="-48897"/>
                          <a:pt x="1092988" y="0"/>
                        </a:cubicBezTo>
                        <a:cubicBezTo>
                          <a:pt x="1176111" y="13276"/>
                          <a:pt x="1164535" y="6222"/>
                          <a:pt x="1229612" y="0"/>
                        </a:cubicBezTo>
                        <a:cubicBezTo>
                          <a:pt x="1296225" y="9114"/>
                          <a:pt x="1299994" y="-18986"/>
                          <a:pt x="1366235" y="0"/>
                        </a:cubicBezTo>
                        <a:cubicBezTo>
                          <a:pt x="1429309" y="7820"/>
                          <a:pt x="1489197" y="-2354"/>
                          <a:pt x="1528882" y="0"/>
                        </a:cubicBezTo>
                        <a:cubicBezTo>
                          <a:pt x="1568128" y="-9064"/>
                          <a:pt x="1642716" y="-36090"/>
                          <a:pt x="1717553" y="0"/>
                        </a:cubicBezTo>
                        <a:cubicBezTo>
                          <a:pt x="1797499" y="3792"/>
                          <a:pt x="1815257" y="-31516"/>
                          <a:pt x="1906224" y="0"/>
                        </a:cubicBezTo>
                        <a:cubicBezTo>
                          <a:pt x="1988411" y="36599"/>
                          <a:pt x="2002951" y="-10599"/>
                          <a:pt x="2094894" y="0"/>
                        </a:cubicBezTo>
                        <a:cubicBezTo>
                          <a:pt x="2194523" y="2008"/>
                          <a:pt x="2223239" y="8465"/>
                          <a:pt x="2309589" y="0"/>
                        </a:cubicBezTo>
                        <a:cubicBezTo>
                          <a:pt x="2369122" y="67085"/>
                          <a:pt x="2536220" y="-4928"/>
                          <a:pt x="2602354" y="0"/>
                        </a:cubicBezTo>
                        <a:cubicBezTo>
                          <a:pt x="2591248" y="258708"/>
                          <a:pt x="2613174" y="308115"/>
                          <a:pt x="2602354" y="605880"/>
                        </a:cubicBezTo>
                        <a:cubicBezTo>
                          <a:pt x="2596061" y="888757"/>
                          <a:pt x="2599924" y="977766"/>
                          <a:pt x="2602354" y="1188000"/>
                        </a:cubicBezTo>
                        <a:cubicBezTo>
                          <a:pt x="2505274" y="1195106"/>
                          <a:pt x="2426329" y="1146154"/>
                          <a:pt x="2387659" y="1188000"/>
                        </a:cubicBezTo>
                        <a:cubicBezTo>
                          <a:pt x="2335991" y="1201956"/>
                          <a:pt x="2274868" y="1188750"/>
                          <a:pt x="2225012" y="1188000"/>
                        </a:cubicBezTo>
                        <a:cubicBezTo>
                          <a:pt x="2173425" y="1187572"/>
                          <a:pt x="2123277" y="1177341"/>
                          <a:pt x="2088389" y="1188000"/>
                        </a:cubicBezTo>
                        <a:cubicBezTo>
                          <a:pt x="2021743" y="1210314"/>
                          <a:pt x="1994208" y="1228878"/>
                          <a:pt x="1951765" y="1188000"/>
                        </a:cubicBezTo>
                        <a:cubicBezTo>
                          <a:pt x="1916577" y="1183435"/>
                          <a:pt x="1857448" y="1118791"/>
                          <a:pt x="1815141" y="1188000"/>
                        </a:cubicBezTo>
                        <a:cubicBezTo>
                          <a:pt x="1793790" y="1201927"/>
                          <a:pt x="1721936" y="1159120"/>
                          <a:pt x="1678518" y="1188000"/>
                        </a:cubicBezTo>
                        <a:cubicBezTo>
                          <a:pt x="1645655" y="1173829"/>
                          <a:pt x="1554808" y="1153371"/>
                          <a:pt x="1489847" y="1188000"/>
                        </a:cubicBezTo>
                        <a:cubicBezTo>
                          <a:pt x="1443550" y="1245909"/>
                          <a:pt x="1363296" y="1168714"/>
                          <a:pt x="1327200" y="1188000"/>
                        </a:cubicBezTo>
                        <a:cubicBezTo>
                          <a:pt x="1287356" y="1216132"/>
                          <a:pt x="1270125" y="1180649"/>
                          <a:pt x="1242624" y="1188000"/>
                        </a:cubicBezTo>
                        <a:cubicBezTo>
                          <a:pt x="1228975" y="1139153"/>
                          <a:pt x="1177271" y="1211337"/>
                          <a:pt x="1106000" y="1188000"/>
                        </a:cubicBezTo>
                        <a:cubicBezTo>
                          <a:pt x="1079458" y="1228089"/>
                          <a:pt x="999858" y="1162213"/>
                          <a:pt x="917329" y="1188000"/>
                        </a:cubicBezTo>
                        <a:cubicBezTo>
                          <a:pt x="844677" y="1204717"/>
                          <a:pt x="839169" y="1194225"/>
                          <a:pt x="806729" y="1188000"/>
                        </a:cubicBezTo>
                        <a:cubicBezTo>
                          <a:pt x="800295" y="1168815"/>
                          <a:pt x="719296" y="1176562"/>
                          <a:pt x="592035" y="1188000"/>
                        </a:cubicBezTo>
                        <a:cubicBezTo>
                          <a:pt x="514381" y="1176431"/>
                          <a:pt x="444311" y="1148025"/>
                          <a:pt x="377341" y="1188000"/>
                        </a:cubicBezTo>
                        <a:cubicBezTo>
                          <a:pt x="313470" y="1169842"/>
                          <a:pt x="248894" y="1179632"/>
                          <a:pt x="214694" y="1188000"/>
                        </a:cubicBezTo>
                        <a:cubicBezTo>
                          <a:pt x="156828" y="1166991"/>
                          <a:pt x="50720" y="1094784"/>
                          <a:pt x="0" y="1188000"/>
                        </a:cubicBezTo>
                        <a:cubicBezTo>
                          <a:pt x="-1008" y="900372"/>
                          <a:pt x="3797" y="868722"/>
                          <a:pt x="0" y="594000"/>
                        </a:cubicBezTo>
                        <a:cubicBezTo>
                          <a:pt x="-5072" y="331920"/>
                          <a:pt x="3382" y="240154"/>
                          <a:pt x="0" y="0"/>
                        </a:cubicBezTo>
                        <a:close/>
                      </a:path>
                    </a:pathLst>
                  </a:custGeom>
                  <ask:type>
                    <ask:lineSketchFreehand/>
                  </ask:type>
                </ask:lineSketchStyleProps>
              </a:ext>
            </a:extLst>
          </a:ln>
        </p:spPr>
        <p:txBody>
          <a:bodyPr wrap="square" lIns="0" tIns="72000" rIns="0" bIns="0" rtlCol="0">
            <a:noAutofit/>
          </a:bodyPr>
          <a:lstStyle/>
          <a:p>
            <a:pPr algn="ctr"/>
            <a:r>
              <a:rPr lang="ja-JP" altLang="en-US" sz="5400" b="1" dirty="0">
                <a:solidFill>
                  <a:schemeClr val="accent2"/>
                </a:solidFill>
                <a:latin typeface="ＭＳ Ｐゴシック" panose="020B0600070205080204" pitchFamily="50" charset="-128"/>
                <a:ea typeface="ＭＳ Ｐゴシック" panose="020B0600070205080204" pitchFamily="50" charset="-128"/>
              </a:rPr>
              <a:t>エネルギーの安定供給が懸念</a:t>
            </a:r>
            <a:r>
              <a:rPr kumimoji="1" lang="ja-JP" altLang="en-US" sz="5400" b="1" dirty="0">
                <a:solidFill>
                  <a:schemeClr val="accent2"/>
                </a:solidFill>
                <a:latin typeface="ＭＳ Ｐゴシック" panose="020B0600070205080204" pitchFamily="50" charset="-128"/>
                <a:ea typeface="ＭＳ Ｐゴシック" panose="020B0600070205080204" pitchFamily="50" charset="-128"/>
              </a:rPr>
              <a:t>！</a:t>
            </a:r>
          </a:p>
        </p:txBody>
      </p:sp>
      <p:sp>
        <p:nvSpPr>
          <p:cNvPr id="7" name="爆発: 8 pt 6">
            <a:extLst>
              <a:ext uri="{FF2B5EF4-FFF2-40B4-BE49-F238E27FC236}">
                <a16:creationId xmlns:a16="http://schemas.microsoft.com/office/drawing/2014/main" id="{AE6285EF-FC8F-6660-9E34-F4D93B7849EB}"/>
              </a:ext>
            </a:extLst>
          </p:cNvPr>
          <p:cNvSpPr/>
          <p:nvPr/>
        </p:nvSpPr>
        <p:spPr>
          <a:xfrm>
            <a:off x="6143368" y="3070694"/>
            <a:ext cx="504000" cy="504000"/>
          </a:xfrm>
          <a:prstGeom prst="irregularSeal1">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爆発: 14 pt 7">
            <a:extLst>
              <a:ext uri="{FF2B5EF4-FFF2-40B4-BE49-F238E27FC236}">
                <a16:creationId xmlns:a16="http://schemas.microsoft.com/office/drawing/2014/main" id="{C717CB8B-8457-27A3-8099-64B08BC8479E}"/>
              </a:ext>
            </a:extLst>
          </p:cNvPr>
          <p:cNvSpPr/>
          <p:nvPr/>
        </p:nvSpPr>
        <p:spPr>
          <a:xfrm>
            <a:off x="6209354" y="3663510"/>
            <a:ext cx="504000" cy="504000"/>
          </a:xfrm>
          <a:prstGeom prst="irregularSeal2">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スライド番号プレースホルダー 6">
            <a:extLst>
              <a:ext uri="{FF2B5EF4-FFF2-40B4-BE49-F238E27FC236}">
                <a16:creationId xmlns:a16="http://schemas.microsoft.com/office/drawing/2014/main" id="{683C7342-9238-49F3-A614-4BB8AAE7314F}"/>
              </a:ext>
            </a:extLst>
          </p:cNvPr>
          <p:cNvSpPr>
            <a:spLocks noGrp="1"/>
          </p:cNvSpPr>
          <p:nvPr>
            <p:ph type="sldNum" sz="quarter" idx="12"/>
          </p:nvPr>
        </p:nvSpPr>
        <p:spPr>
          <a:xfrm>
            <a:off x="11610756" y="6481610"/>
            <a:ext cx="468682" cy="365125"/>
          </a:xfrm>
        </p:spPr>
        <p:txBody>
          <a:bodyPr/>
          <a:lstStyle/>
          <a:p>
            <a:r>
              <a:rPr kumimoji="1" lang="en-US" altLang="ja-JP"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12</a:t>
            </a:r>
            <a:endParaRPr kumimoji="1" lang="ja-JP" altLang="en-US"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p:txBody>
      </p:sp>
      <p:sp>
        <p:nvSpPr>
          <p:cNvPr id="4" name="字幕 2">
            <a:extLst>
              <a:ext uri="{FF2B5EF4-FFF2-40B4-BE49-F238E27FC236}">
                <a16:creationId xmlns:a16="http://schemas.microsoft.com/office/drawing/2014/main" id="{A6FCF2DF-9B74-7A1C-E412-2C007D67689B}"/>
              </a:ext>
            </a:extLst>
          </p:cNvPr>
          <p:cNvSpPr txBox="1">
            <a:spLocks/>
          </p:cNvSpPr>
          <p:nvPr/>
        </p:nvSpPr>
        <p:spPr>
          <a:xfrm>
            <a:off x="10970" y="29120"/>
            <a:ext cx="12158301" cy="648000"/>
          </a:xfrm>
          <a:prstGeom prst="rect">
            <a:avLst/>
          </a:prstGeom>
          <a:solidFill>
            <a:schemeClr val="accent2"/>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kumimoji="0" lang="ja-JP" altLang="en-US" sz="4000" b="1" i="0" u="none" strike="noStrike" cap="none" normalizeH="0" baseline="0" dirty="0">
                <a:ln>
                  <a:noFill/>
                </a:ln>
                <a:solidFill>
                  <a:schemeClr val="bg1"/>
                </a:solidFill>
                <a:effectLst/>
                <a:latin typeface="ＭＳ ゴシック" panose="020B0609070205080204" pitchFamily="49" charset="-128"/>
                <a:ea typeface="ＭＳ ゴシック" panose="020B0609070205080204" pitchFamily="49" charset="-128"/>
                <a:cs typeface="Calibri" panose="020F0502020204030204" pitchFamily="34" charset="0"/>
              </a:rPr>
              <a:t>参考資料：エネルギーの不安定要因</a:t>
            </a:r>
            <a:endParaRPr kumimoji="0" lang="ja-JP" altLang="en-US" sz="4000" b="0" i="0" u="none" strike="noStrike" cap="none" normalizeH="0" baseline="0" dirty="0">
              <a:ln>
                <a:noFill/>
              </a:ln>
              <a:solidFill>
                <a:schemeClr val="bg1"/>
              </a:solidFill>
              <a:effectLst/>
              <a:latin typeface="Arial" panose="020B0604020202020204" pitchFamily="34" charset="0"/>
            </a:endParaRPr>
          </a:p>
          <a:p>
            <a:pPr marL="0" indent="0" algn="ctr">
              <a:buNone/>
            </a:pPr>
            <a:endParaRPr lang="ja-JP" altLang="en-US" dirty="0">
              <a:solidFill>
                <a:schemeClr val="bg1"/>
              </a:solidFill>
            </a:endParaRPr>
          </a:p>
        </p:txBody>
      </p:sp>
    </p:spTree>
    <p:extLst>
      <p:ext uri="{BB962C8B-B14F-4D97-AF65-F5344CB8AC3E}">
        <p14:creationId xmlns:p14="http://schemas.microsoft.com/office/powerpoint/2010/main" val="644003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1000" fill="hold"/>
                                        <p:tgtEl>
                                          <p:spTgt spid="26"/>
                                        </p:tgtEl>
                                        <p:attrNameLst>
                                          <p:attrName>ppt_w</p:attrName>
                                        </p:attrNameLst>
                                      </p:cBhvr>
                                      <p:tavLst>
                                        <p:tav tm="0">
                                          <p:val>
                                            <p:fltVal val="0"/>
                                          </p:val>
                                        </p:tav>
                                        <p:tav tm="100000">
                                          <p:val>
                                            <p:strVal val="#ppt_w"/>
                                          </p:val>
                                        </p:tav>
                                      </p:tavLst>
                                    </p:anim>
                                    <p:anim calcmode="lin" valueType="num">
                                      <p:cBhvr>
                                        <p:cTn id="14" dur="1000" fill="hold"/>
                                        <p:tgtEl>
                                          <p:spTgt spid="26"/>
                                        </p:tgtEl>
                                        <p:attrNameLst>
                                          <p:attrName>ppt_h</p:attrName>
                                        </p:attrNameLst>
                                      </p:cBhvr>
                                      <p:tavLst>
                                        <p:tav tm="0">
                                          <p:val>
                                            <p:fltVal val="0"/>
                                          </p:val>
                                        </p:tav>
                                        <p:tav tm="100000">
                                          <p:val>
                                            <p:strVal val="#ppt_h"/>
                                          </p:val>
                                        </p:tav>
                                      </p:tavLst>
                                    </p:anim>
                                    <p:anim calcmode="lin" valueType="num">
                                      <p:cBhvr>
                                        <p:cTn id="15" dur="1000" fill="hold"/>
                                        <p:tgtEl>
                                          <p:spTgt spid="26"/>
                                        </p:tgtEl>
                                        <p:attrNameLst>
                                          <p:attrName>style.rotation</p:attrName>
                                        </p:attrNameLst>
                                      </p:cBhvr>
                                      <p:tavLst>
                                        <p:tav tm="0">
                                          <p:val>
                                            <p:fltVal val="90"/>
                                          </p:val>
                                        </p:tav>
                                        <p:tav tm="100000">
                                          <p:val>
                                            <p:fltVal val="0"/>
                                          </p:val>
                                        </p:tav>
                                      </p:tavLst>
                                    </p:anim>
                                    <p:animEffect transition="in" filter="fade">
                                      <p:cBhvr>
                                        <p:cTn id="16" dur="10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1+#ppt_w/2"/>
                                          </p:val>
                                        </p:tav>
                                        <p:tav tm="100000">
                                          <p:val>
                                            <p:strVal val="#ppt_x"/>
                                          </p:val>
                                        </p:tav>
                                      </p:tavLst>
                                    </p:anim>
                                    <p:anim calcmode="lin" valueType="num">
                                      <p:cBhvr additive="base">
                                        <p:cTn id="22"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1000" fill="hold"/>
                                        <p:tgtEl>
                                          <p:spTgt spid="9"/>
                                        </p:tgtEl>
                                        <p:attrNameLst>
                                          <p:attrName>ppt_w</p:attrName>
                                        </p:attrNameLst>
                                      </p:cBhvr>
                                      <p:tavLst>
                                        <p:tav tm="0">
                                          <p:val>
                                            <p:fltVal val="0"/>
                                          </p:val>
                                        </p:tav>
                                        <p:tav tm="100000">
                                          <p:val>
                                            <p:strVal val="#ppt_w"/>
                                          </p:val>
                                        </p:tav>
                                      </p:tavLst>
                                    </p:anim>
                                    <p:anim calcmode="lin" valueType="num">
                                      <p:cBhvr>
                                        <p:cTn id="28" dur="1000" fill="hold"/>
                                        <p:tgtEl>
                                          <p:spTgt spid="9"/>
                                        </p:tgtEl>
                                        <p:attrNameLst>
                                          <p:attrName>ppt_h</p:attrName>
                                        </p:attrNameLst>
                                      </p:cBhvr>
                                      <p:tavLst>
                                        <p:tav tm="0">
                                          <p:val>
                                            <p:fltVal val="0"/>
                                          </p:val>
                                        </p:tav>
                                        <p:tav tm="100000">
                                          <p:val>
                                            <p:strVal val="#ppt_h"/>
                                          </p:val>
                                        </p:tav>
                                      </p:tavLst>
                                    </p:anim>
                                    <p:anim calcmode="lin" valueType="num">
                                      <p:cBhvr>
                                        <p:cTn id="29" dur="1000" fill="hold"/>
                                        <p:tgtEl>
                                          <p:spTgt spid="9"/>
                                        </p:tgtEl>
                                        <p:attrNameLst>
                                          <p:attrName>style.rotation</p:attrName>
                                        </p:attrNameLst>
                                      </p:cBhvr>
                                      <p:tavLst>
                                        <p:tav tm="0">
                                          <p:val>
                                            <p:fltVal val="90"/>
                                          </p:val>
                                        </p:tav>
                                        <p:tav tm="100000">
                                          <p:val>
                                            <p:fltVal val="0"/>
                                          </p:val>
                                        </p:tav>
                                      </p:tavLst>
                                    </p:anim>
                                    <p:animEffect transition="in" filter="fade">
                                      <p:cBhvr>
                                        <p:cTn id="30" dur="10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barn(inVertical)">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スライド番号プレースホルダー 6">
            <a:extLst>
              <a:ext uri="{FF2B5EF4-FFF2-40B4-BE49-F238E27FC236}">
                <a16:creationId xmlns:a16="http://schemas.microsoft.com/office/drawing/2014/main" id="{E6636703-0D14-45DE-B6AA-5A6BFE63360B}"/>
              </a:ext>
            </a:extLst>
          </p:cNvPr>
          <p:cNvSpPr txBox="1">
            <a:spLocks/>
          </p:cNvSpPr>
          <p:nvPr/>
        </p:nvSpPr>
        <p:spPr>
          <a:xfrm>
            <a:off x="11648856" y="6481610"/>
            <a:ext cx="468682"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800" dirty="0">
                <a:solidFill>
                  <a:schemeClr val="tx1"/>
                </a:solidFill>
                <a:latin typeface="Calibri" panose="020F0502020204030204" pitchFamily="34" charset="0"/>
                <a:cs typeface="Calibri" panose="020F0502020204030204" pitchFamily="34" charset="0"/>
              </a:rPr>
              <a:t>13</a:t>
            </a:r>
            <a:endParaRPr kumimoji="1" lang="ja-JP" altLang="en-US" sz="1800" dirty="0">
              <a:solidFill>
                <a:schemeClr val="tx1"/>
              </a:solidFill>
              <a:latin typeface="Calibri" panose="020F0502020204030204" pitchFamily="34" charset="0"/>
              <a:cs typeface="Calibri" panose="020F0502020204030204" pitchFamily="34" charset="0"/>
            </a:endParaRPr>
          </a:p>
        </p:txBody>
      </p:sp>
      <p:sp>
        <p:nvSpPr>
          <p:cNvPr id="18" name="テキスト ボックス 34">
            <a:extLst>
              <a:ext uri="{FF2B5EF4-FFF2-40B4-BE49-F238E27FC236}">
                <a16:creationId xmlns:a16="http://schemas.microsoft.com/office/drawing/2014/main" id="{41A53219-2524-4BAA-8414-71FF1FE1849F}"/>
              </a:ext>
            </a:extLst>
          </p:cNvPr>
          <p:cNvSpPr txBox="1"/>
          <p:nvPr/>
        </p:nvSpPr>
        <p:spPr>
          <a:xfrm>
            <a:off x="206918" y="1178740"/>
            <a:ext cx="1908000" cy="1080000"/>
          </a:xfrm>
          <a:prstGeom prst="rect">
            <a:avLst/>
          </a:prstGeom>
          <a:solidFill>
            <a:schemeClr val="bg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2000" b="0" baseline="0" dirty="0">
                <a:solidFill>
                  <a:sysClr val="windowText" lastClr="000000"/>
                </a:solidFill>
                <a:latin typeface="ＭＳ Ｐゴシック" panose="020B0600070205080204" pitchFamily="50" charset="-128"/>
                <a:ea typeface="ＭＳ Ｐゴシック" panose="020B0600070205080204" pitchFamily="50" charset="-128"/>
              </a:rPr>
              <a:t>① 省エネ（エネルギー効率の改善目標）</a:t>
            </a:r>
            <a:endParaRPr kumimoji="1" lang="en-US" altLang="ja-JP" sz="2000" b="0" baseline="0" dirty="0">
              <a:solidFill>
                <a:sysClr val="windowText" lastClr="000000"/>
              </a:solidFill>
              <a:latin typeface="ＭＳ Ｐゴシック" panose="020B0600070205080204" pitchFamily="50" charset="-128"/>
              <a:ea typeface="ＭＳ Ｐゴシック" panose="020B0600070205080204" pitchFamily="50" charset="-128"/>
            </a:endParaRPr>
          </a:p>
        </p:txBody>
      </p:sp>
      <p:sp>
        <p:nvSpPr>
          <p:cNvPr id="19" name="テキスト ボックス 35">
            <a:extLst>
              <a:ext uri="{FF2B5EF4-FFF2-40B4-BE49-F238E27FC236}">
                <a16:creationId xmlns:a16="http://schemas.microsoft.com/office/drawing/2014/main" id="{88DB62F1-0659-4382-A18B-EF32BAAD9F6C}"/>
              </a:ext>
            </a:extLst>
          </p:cNvPr>
          <p:cNvSpPr txBox="1"/>
          <p:nvPr/>
        </p:nvSpPr>
        <p:spPr>
          <a:xfrm>
            <a:off x="3057390" y="3958648"/>
            <a:ext cx="2763537" cy="252000"/>
          </a:xfrm>
          <a:prstGeom prst="rect">
            <a:avLst/>
          </a:prstGeom>
          <a:solidFill>
            <a:schemeClr val="bg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800" b="0" baseline="0" dirty="0">
                <a:solidFill>
                  <a:sysClr val="windowText" lastClr="000000"/>
                </a:solidFill>
                <a:latin typeface="ＭＳ Ｐゴシック" panose="020B0600070205080204" pitchFamily="50" charset="-128"/>
                <a:ea typeface="ＭＳ Ｐゴシック" panose="020B0600070205080204" pitchFamily="50" charset="-128"/>
              </a:rPr>
              <a:t>省エネ目標</a:t>
            </a:r>
            <a:endParaRPr kumimoji="1" lang="en-US" altLang="ja-JP" sz="1800" b="0" baseline="0" dirty="0">
              <a:solidFill>
                <a:sysClr val="windowText" lastClr="000000"/>
              </a:solidFill>
              <a:latin typeface="ＭＳ Ｐゴシック" panose="020B0600070205080204" pitchFamily="50" charset="-128"/>
              <a:ea typeface="ＭＳ Ｐゴシック" panose="020B0600070205080204" pitchFamily="50" charset="-128"/>
            </a:endParaRPr>
          </a:p>
        </p:txBody>
      </p:sp>
      <p:sp>
        <p:nvSpPr>
          <p:cNvPr id="72" name="テキスト ボックス 1">
            <a:extLst>
              <a:ext uri="{FF2B5EF4-FFF2-40B4-BE49-F238E27FC236}">
                <a16:creationId xmlns:a16="http://schemas.microsoft.com/office/drawing/2014/main" id="{5D33591A-529C-4E2E-ADCE-90E1234EEE17}"/>
              </a:ext>
            </a:extLst>
          </p:cNvPr>
          <p:cNvSpPr txBox="1"/>
          <p:nvPr/>
        </p:nvSpPr>
        <p:spPr>
          <a:xfrm>
            <a:off x="239813" y="4546175"/>
            <a:ext cx="1872000" cy="995245"/>
          </a:xfrm>
          <a:prstGeom prst="rect">
            <a:avLst/>
          </a:prstGeom>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2000" dirty="0">
                <a:latin typeface="ＭＳ Ｐゴシック" panose="020B0600070205080204" pitchFamily="50" charset="-128"/>
                <a:ea typeface="ＭＳ Ｐゴシック" panose="020B0600070205080204" pitchFamily="50" charset="-128"/>
              </a:rPr>
              <a:t>②</a:t>
            </a:r>
            <a:r>
              <a:rPr lang="en-US" altLang="ja-JP" sz="2000" dirty="0">
                <a:latin typeface="ＭＳ Ｐゴシック" panose="020B0600070205080204" pitchFamily="50" charset="-128"/>
                <a:ea typeface="ＭＳ Ｐゴシック" panose="020B0600070205080204" pitchFamily="50" charset="-128"/>
              </a:rPr>
              <a:t>-1</a:t>
            </a:r>
            <a:r>
              <a:rPr lang="ja-JP" altLang="en-US" sz="2000" dirty="0">
                <a:latin typeface="ＭＳ Ｐゴシック" panose="020B0600070205080204" pitchFamily="50" charset="-128"/>
                <a:ea typeface="ＭＳ Ｐゴシック" panose="020B0600070205080204" pitchFamily="50" charset="-128"/>
              </a:rPr>
              <a:t> 再生エネ導入状況と目標</a:t>
            </a:r>
          </a:p>
        </p:txBody>
      </p:sp>
      <p:sp>
        <p:nvSpPr>
          <p:cNvPr id="73" name="テキスト ボックス 6">
            <a:extLst>
              <a:ext uri="{FF2B5EF4-FFF2-40B4-BE49-F238E27FC236}">
                <a16:creationId xmlns:a16="http://schemas.microsoft.com/office/drawing/2014/main" id="{B5510197-E2AC-4329-AC2C-D0839B429168}"/>
              </a:ext>
            </a:extLst>
          </p:cNvPr>
          <p:cNvSpPr txBox="1"/>
          <p:nvPr/>
        </p:nvSpPr>
        <p:spPr>
          <a:xfrm>
            <a:off x="3234879" y="6561697"/>
            <a:ext cx="2268000" cy="288000"/>
          </a:xfrm>
          <a:prstGeom prst="rect">
            <a:avLst/>
          </a:prstGeom>
          <a:solidFill>
            <a:schemeClr val="bg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800" b="0" baseline="0" dirty="0">
                <a:solidFill>
                  <a:sysClr val="windowText" lastClr="000000"/>
                </a:solidFill>
                <a:latin typeface="ＭＳ Ｐゴシック" panose="020B0600070205080204" pitchFamily="50" charset="-128"/>
                <a:ea typeface="ＭＳ Ｐゴシック" panose="020B0600070205080204" pitchFamily="50" charset="-128"/>
              </a:rPr>
              <a:t>再エネ導入目標</a:t>
            </a:r>
          </a:p>
        </p:txBody>
      </p:sp>
      <p:sp>
        <p:nvSpPr>
          <p:cNvPr id="106" name="テキスト ボックス 34">
            <a:extLst>
              <a:ext uri="{FF2B5EF4-FFF2-40B4-BE49-F238E27FC236}">
                <a16:creationId xmlns:a16="http://schemas.microsoft.com/office/drawing/2014/main" id="{266C86C4-E94B-4BFD-88E7-9643A9C4F83D}"/>
              </a:ext>
            </a:extLst>
          </p:cNvPr>
          <p:cNvSpPr txBox="1"/>
          <p:nvPr/>
        </p:nvSpPr>
        <p:spPr>
          <a:xfrm>
            <a:off x="295289" y="2273635"/>
            <a:ext cx="1842617" cy="1677021"/>
          </a:xfrm>
          <a:prstGeom prst="rect">
            <a:avLst/>
          </a:prstGeom>
          <a:solidFill>
            <a:schemeClr val="bg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2000" b="0" baseline="0" dirty="0">
                <a:solidFill>
                  <a:schemeClr val="accent2"/>
                </a:solidFill>
                <a:latin typeface="ＭＳ Ｐゴシック" panose="020B0600070205080204" pitchFamily="50" charset="-128"/>
                <a:ea typeface="ＭＳ Ｐゴシック" panose="020B0600070205080204" pitchFamily="50" charset="-128"/>
                <a:cs typeface="Calibri" panose="020F0502020204030204" pitchFamily="34" charset="0"/>
              </a:rPr>
              <a:t>赤線</a:t>
            </a:r>
            <a:r>
              <a:rPr kumimoji="1" lang="ja-JP" altLang="en-US" sz="2000" b="0" baseline="0" dirty="0">
                <a:solidFill>
                  <a:sysClr val="windowText" lastClr="000000"/>
                </a:solidFill>
                <a:latin typeface="Calibri" panose="020F0502020204030204" pitchFamily="34" charset="0"/>
                <a:ea typeface="ＭＳ Ｐ明朝" panose="02020600040205080304" pitchFamily="18" charset="-128"/>
                <a:cs typeface="Calibri" panose="020F0502020204030204" pitchFamily="34" charset="0"/>
              </a:rPr>
              <a:t>が実績と目標で、石油危機直後の</a:t>
            </a:r>
            <a:r>
              <a:rPr kumimoji="1" lang="ja-JP" altLang="en-US" sz="2000" b="0" baseline="0" dirty="0">
                <a:solidFill>
                  <a:schemeClr val="accent1"/>
                </a:solidFill>
                <a:latin typeface="ＭＳ Ｐゴシック" panose="020B0600070205080204" pitchFamily="50" charset="-128"/>
                <a:ea typeface="ＭＳ Ｐゴシック" panose="020B0600070205080204" pitchFamily="50" charset="-128"/>
                <a:cs typeface="Calibri" panose="020F0502020204030204" pitchFamily="34" charset="0"/>
              </a:rPr>
              <a:t>青線</a:t>
            </a:r>
            <a:r>
              <a:rPr kumimoji="1" lang="ja-JP" altLang="en-US" sz="2000" b="0" baseline="0" dirty="0">
                <a:solidFill>
                  <a:sysClr val="windowText" lastClr="000000"/>
                </a:solidFill>
                <a:latin typeface="Calibri" panose="020F0502020204030204" pitchFamily="34" charset="0"/>
                <a:ea typeface="ＭＳ Ｐ明朝" panose="02020600040205080304" pitchFamily="18" charset="-128"/>
                <a:cs typeface="Calibri" panose="020F0502020204030204" pitchFamily="34" charset="0"/>
              </a:rPr>
              <a:t>と同等の効率化が期待されています。</a:t>
            </a:r>
            <a:endParaRPr kumimoji="1" lang="en-US" altLang="ja-JP" sz="2000" b="0" baseline="0" dirty="0">
              <a:solidFill>
                <a:sysClr val="windowText" lastClr="000000"/>
              </a:solidFill>
              <a:latin typeface="Calibri" panose="020F0502020204030204" pitchFamily="34" charset="0"/>
              <a:ea typeface="ＭＳ Ｐ明朝" panose="02020600040205080304" pitchFamily="18" charset="-128"/>
              <a:cs typeface="Calibri" panose="020F0502020204030204" pitchFamily="34" charset="0"/>
            </a:endParaRPr>
          </a:p>
        </p:txBody>
      </p:sp>
      <p:sp>
        <p:nvSpPr>
          <p:cNvPr id="107" name="テキスト ボックス 34">
            <a:extLst>
              <a:ext uri="{FF2B5EF4-FFF2-40B4-BE49-F238E27FC236}">
                <a16:creationId xmlns:a16="http://schemas.microsoft.com/office/drawing/2014/main" id="{E7D20F2C-D199-41E5-AE34-088280DB8043}"/>
              </a:ext>
            </a:extLst>
          </p:cNvPr>
          <p:cNvSpPr txBox="1"/>
          <p:nvPr/>
        </p:nvSpPr>
        <p:spPr>
          <a:xfrm>
            <a:off x="219904" y="5157894"/>
            <a:ext cx="1836000" cy="1692000"/>
          </a:xfrm>
          <a:prstGeom prst="rect">
            <a:avLst/>
          </a:prstGeom>
          <a:solidFill>
            <a:schemeClr val="bg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2000" b="0" baseline="0" dirty="0">
                <a:solidFill>
                  <a:sysClr val="windowText" lastClr="000000"/>
                </a:solidFill>
                <a:latin typeface="Calibri" panose="020F0502020204030204" pitchFamily="34" charset="0"/>
                <a:ea typeface="ＭＳ Ｐ明朝" panose="02020600040205080304" pitchFamily="18" charset="-128"/>
                <a:cs typeface="Calibri" panose="020F0502020204030204" pitchFamily="34" charset="0"/>
              </a:rPr>
              <a:t>　</a:t>
            </a:r>
            <a:r>
              <a:rPr kumimoji="1" lang="en-US" altLang="ja-JP" sz="2000" b="0" baseline="0" dirty="0">
                <a:solidFill>
                  <a:sysClr val="windowText" lastClr="000000"/>
                </a:solidFill>
                <a:latin typeface="Calibri" panose="020F0502020204030204" pitchFamily="34" charset="0"/>
                <a:ea typeface="ＭＳ Ｐ明朝" panose="02020600040205080304" pitchFamily="18" charset="-128"/>
                <a:cs typeface="Calibri" panose="020F0502020204030204" pitchFamily="34" charset="0"/>
              </a:rPr>
              <a:t>2030</a:t>
            </a:r>
            <a:r>
              <a:rPr kumimoji="1" lang="ja-JP" altLang="en-US" sz="2000" b="0" baseline="0" dirty="0">
                <a:solidFill>
                  <a:sysClr val="windowText" lastClr="000000"/>
                </a:solidFill>
                <a:latin typeface="Calibri" panose="020F0502020204030204" pitchFamily="34" charset="0"/>
                <a:ea typeface="ＭＳ Ｐ明朝" panose="02020600040205080304" pitchFamily="18" charset="-128"/>
                <a:cs typeface="Calibri" panose="020F0502020204030204" pitchFamily="34" charset="0"/>
              </a:rPr>
              <a:t>年目標は、</a:t>
            </a:r>
            <a:r>
              <a:rPr kumimoji="1" lang="en-US" altLang="ja-JP" sz="2000" b="0" baseline="0" dirty="0">
                <a:solidFill>
                  <a:sysClr val="windowText" lastClr="000000"/>
                </a:solidFill>
                <a:latin typeface="Calibri" panose="020F0502020204030204" pitchFamily="34" charset="0"/>
                <a:ea typeface="ＭＳ Ｐ明朝" panose="02020600040205080304" pitchFamily="18" charset="-128"/>
                <a:cs typeface="Calibri" panose="020F0502020204030204" pitchFamily="34" charset="0"/>
              </a:rPr>
              <a:t>2021</a:t>
            </a:r>
            <a:r>
              <a:rPr kumimoji="1" lang="ja-JP" altLang="en-US" sz="2000" b="0" baseline="0" dirty="0">
                <a:solidFill>
                  <a:sysClr val="windowText" lastClr="000000"/>
                </a:solidFill>
                <a:latin typeface="Calibri" panose="020F0502020204030204" pitchFamily="34" charset="0"/>
                <a:ea typeface="ＭＳ Ｐ明朝" panose="02020600040205080304" pitchFamily="18" charset="-128"/>
                <a:cs typeface="Calibri" panose="020F0502020204030204" pitchFamily="34" charset="0"/>
              </a:rPr>
              <a:t>年の倍増で、特に風力が</a:t>
            </a:r>
            <a:r>
              <a:rPr kumimoji="1" lang="en-US" altLang="ja-JP" sz="2000" b="0" baseline="0" dirty="0">
                <a:solidFill>
                  <a:sysClr val="windowText" lastClr="000000"/>
                </a:solidFill>
                <a:latin typeface="Calibri" panose="020F0502020204030204" pitchFamily="34" charset="0"/>
                <a:ea typeface="ＭＳ Ｐ明朝" panose="02020600040205080304" pitchFamily="18" charset="-128"/>
                <a:cs typeface="Calibri" panose="020F0502020204030204" pitchFamily="34" charset="0"/>
              </a:rPr>
              <a:t>5</a:t>
            </a:r>
            <a:r>
              <a:rPr kumimoji="1" lang="ja-JP" altLang="en-US" sz="2000" b="0" baseline="0" dirty="0">
                <a:solidFill>
                  <a:sysClr val="windowText" lastClr="000000"/>
                </a:solidFill>
                <a:latin typeface="Calibri" panose="020F0502020204030204" pitchFamily="34" charset="0"/>
                <a:ea typeface="ＭＳ Ｐ明朝" panose="02020600040205080304" pitchFamily="18" charset="-128"/>
                <a:cs typeface="Calibri" panose="020F0502020204030204" pitchFamily="34" charset="0"/>
              </a:rPr>
              <a:t>倍と期待されています。</a:t>
            </a:r>
            <a:endParaRPr kumimoji="1" lang="en-US" altLang="ja-JP" sz="2000" b="0" baseline="0" dirty="0">
              <a:solidFill>
                <a:sysClr val="windowText" lastClr="000000"/>
              </a:solidFill>
              <a:latin typeface="Calibri" panose="020F0502020204030204" pitchFamily="34" charset="0"/>
              <a:ea typeface="ＭＳ Ｐ明朝" panose="02020600040205080304" pitchFamily="18" charset="-128"/>
              <a:cs typeface="Calibri" panose="020F0502020204030204" pitchFamily="34" charset="0"/>
            </a:endParaRPr>
          </a:p>
        </p:txBody>
      </p:sp>
      <p:pic>
        <p:nvPicPr>
          <p:cNvPr id="7" name="図 6">
            <a:extLst>
              <a:ext uri="{FF2B5EF4-FFF2-40B4-BE49-F238E27FC236}">
                <a16:creationId xmlns:a16="http://schemas.microsoft.com/office/drawing/2014/main" id="{467D7039-6514-6A29-ACC9-47785419687B}"/>
              </a:ext>
            </a:extLst>
          </p:cNvPr>
          <p:cNvPicPr>
            <a:picLocks noChangeAspect="1"/>
          </p:cNvPicPr>
          <p:nvPr/>
        </p:nvPicPr>
        <p:blipFill>
          <a:blip r:embed="rId3"/>
          <a:stretch>
            <a:fillRect/>
          </a:stretch>
        </p:blipFill>
        <p:spPr>
          <a:xfrm>
            <a:off x="2150562" y="1006283"/>
            <a:ext cx="4377599" cy="2924556"/>
          </a:xfrm>
          <a:prstGeom prst="rect">
            <a:avLst/>
          </a:prstGeom>
        </p:spPr>
      </p:pic>
      <p:pic>
        <p:nvPicPr>
          <p:cNvPr id="8" name="図 7">
            <a:extLst>
              <a:ext uri="{FF2B5EF4-FFF2-40B4-BE49-F238E27FC236}">
                <a16:creationId xmlns:a16="http://schemas.microsoft.com/office/drawing/2014/main" id="{4AC88079-5C2D-273D-3B9F-9A8D5EDA0714}"/>
              </a:ext>
            </a:extLst>
          </p:cNvPr>
          <p:cNvPicPr>
            <a:picLocks noChangeAspect="1"/>
          </p:cNvPicPr>
          <p:nvPr/>
        </p:nvPicPr>
        <p:blipFill>
          <a:blip r:embed="rId4"/>
          <a:stretch>
            <a:fillRect/>
          </a:stretch>
        </p:blipFill>
        <p:spPr>
          <a:xfrm>
            <a:off x="2131724" y="4562118"/>
            <a:ext cx="4357421" cy="1971446"/>
          </a:xfrm>
          <a:prstGeom prst="rect">
            <a:avLst/>
          </a:prstGeom>
        </p:spPr>
      </p:pic>
      <p:sp>
        <p:nvSpPr>
          <p:cNvPr id="49" name="テキスト ボックス 34">
            <a:extLst>
              <a:ext uri="{FF2B5EF4-FFF2-40B4-BE49-F238E27FC236}">
                <a16:creationId xmlns:a16="http://schemas.microsoft.com/office/drawing/2014/main" id="{5B085D84-33D8-4825-A603-560993D46B09}"/>
              </a:ext>
            </a:extLst>
          </p:cNvPr>
          <p:cNvSpPr txBox="1"/>
          <p:nvPr/>
        </p:nvSpPr>
        <p:spPr>
          <a:xfrm>
            <a:off x="52122" y="716596"/>
            <a:ext cx="2806956" cy="396000"/>
          </a:xfrm>
          <a:prstGeom prst="rect">
            <a:avLst/>
          </a:prstGeom>
          <a:solidFill>
            <a:schemeClr val="bg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en-US" altLang="ja-JP" sz="2200" b="1" baseline="0" dirty="0">
                <a:solidFill>
                  <a:sysClr val="windowText" lastClr="000000"/>
                </a:solidFill>
                <a:latin typeface="ＭＳ ゴシック" panose="020B0609070205080204" pitchFamily="49" charset="-128"/>
                <a:ea typeface="ＭＳ ゴシック" panose="020B0609070205080204" pitchFamily="49" charset="-128"/>
              </a:rPr>
              <a:t>【CO2</a:t>
            </a:r>
            <a:r>
              <a:rPr kumimoji="1" lang="ja-JP" altLang="en-US" sz="2200" b="1" baseline="0" dirty="0">
                <a:solidFill>
                  <a:sysClr val="windowText" lastClr="000000"/>
                </a:solidFill>
                <a:latin typeface="ＭＳ ゴシック" panose="020B0609070205080204" pitchFamily="49" charset="-128"/>
                <a:ea typeface="ＭＳ ゴシック" panose="020B0609070205080204" pitchFamily="49" charset="-128"/>
              </a:rPr>
              <a:t>削減の具体例</a:t>
            </a:r>
            <a:r>
              <a:rPr kumimoji="1" lang="en-US" altLang="ja-JP" sz="2200" b="1" baseline="0" dirty="0">
                <a:solidFill>
                  <a:sysClr val="windowText" lastClr="000000"/>
                </a:solidFill>
                <a:latin typeface="ＭＳ ゴシック" panose="020B0609070205080204" pitchFamily="49" charset="-128"/>
                <a:ea typeface="ＭＳ ゴシック" panose="020B0609070205080204" pitchFamily="49" charset="-128"/>
              </a:rPr>
              <a:t>】</a:t>
            </a:r>
          </a:p>
        </p:txBody>
      </p:sp>
      <p:sp>
        <p:nvSpPr>
          <p:cNvPr id="4" name="テキスト ボックス 3">
            <a:hlinkClick r:id="rId5"/>
            <a:extLst>
              <a:ext uri="{FF2B5EF4-FFF2-40B4-BE49-F238E27FC236}">
                <a16:creationId xmlns:a16="http://schemas.microsoft.com/office/drawing/2014/main" id="{CFF2CAA8-E82E-7BBB-7ED7-B4DF1611A43F}"/>
              </a:ext>
            </a:extLst>
          </p:cNvPr>
          <p:cNvSpPr txBox="1"/>
          <p:nvPr/>
        </p:nvSpPr>
        <p:spPr>
          <a:xfrm>
            <a:off x="6813991" y="3252021"/>
            <a:ext cx="5184000" cy="3564000"/>
          </a:xfrm>
          <a:prstGeom prst="rect">
            <a:avLst/>
          </a:prstGeom>
          <a:noFill/>
          <a:ln>
            <a:solidFill>
              <a:schemeClr val="tx1">
                <a:lumMod val="50000"/>
                <a:lumOff val="50000"/>
              </a:schemeClr>
            </a:solidFill>
          </a:ln>
        </p:spPr>
        <p:txBody>
          <a:bodyPr wrap="square" lIns="72000" tIns="72000" rIns="36000" bIns="0">
            <a:noAutofit/>
          </a:bodyPr>
          <a:lstStyle/>
          <a:p>
            <a:r>
              <a:rPr lang="ja-JP" altLang="en-US" sz="2000" b="1" u="sng" dirty="0">
                <a:solidFill>
                  <a:srgbClr val="333333"/>
                </a:solidFill>
                <a:latin typeface="Calibri" panose="020F0502020204030204" pitchFamily="34" charset="0"/>
                <a:ea typeface="ＭＳ Ｐゴシック" panose="020B0600070205080204" pitchFamily="50" charset="-128"/>
                <a:cs typeface="Calibri" panose="020F0502020204030204" pitchFamily="34" charset="0"/>
              </a:rPr>
              <a:t>◆低コスト</a:t>
            </a:r>
            <a:r>
              <a:rPr lang="ja-JP" altLang="en-US" sz="2000" dirty="0">
                <a:solidFill>
                  <a:srgbClr val="333333"/>
                </a:solidFill>
                <a:latin typeface="Calibri" panose="020F0502020204030204" pitchFamily="34" charset="0"/>
                <a:ea typeface="ＭＳ Ｐゴシック" panose="020B0600070205080204" pitchFamily="50" charset="-128"/>
                <a:cs typeface="Calibri" panose="020F0502020204030204" pitchFamily="34" charset="0"/>
              </a:rPr>
              <a:t>：</a:t>
            </a:r>
            <a:r>
              <a:rPr lang="ja-JP" altLang="en-US" sz="2000" dirty="0">
                <a:solidFill>
                  <a:srgbClr val="333333"/>
                </a:solidFill>
                <a:latin typeface="Calibri" panose="020F0502020204030204" pitchFamily="34" charset="0"/>
                <a:ea typeface="ＭＳ Ｐ明朝" panose="02020600040205080304" pitchFamily="18" charset="-128"/>
                <a:cs typeface="Calibri" panose="020F0502020204030204" pitchFamily="34" charset="0"/>
              </a:rPr>
              <a:t>印刷で量産できるため工程数も少なく、コストはシリコン製に比べ</a:t>
            </a:r>
            <a:r>
              <a:rPr lang="en-US" altLang="ja-JP" sz="2000" dirty="0">
                <a:solidFill>
                  <a:srgbClr val="333333"/>
                </a:solidFill>
                <a:latin typeface="Calibri" panose="020F0502020204030204" pitchFamily="34" charset="0"/>
                <a:ea typeface="ＭＳ Ｐ明朝" panose="02020600040205080304" pitchFamily="18" charset="-128"/>
                <a:cs typeface="Calibri" panose="020F0502020204030204" pitchFamily="34" charset="0"/>
              </a:rPr>
              <a:t>1/3</a:t>
            </a:r>
            <a:r>
              <a:rPr lang="ja-JP" altLang="en-US" sz="2000" dirty="0">
                <a:solidFill>
                  <a:srgbClr val="333333"/>
                </a:solidFill>
                <a:latin typeface="Calibri" panose="020F0502020204030204" pitchFamily="34" charset="0"/>
                <a:ea typeface="ＭＳ Ｐ明朝" panose="02020600040205080304" pitchFamily="18" charset="-128"/>
                <a:cs typeface="Calibri" panose="020F0502020204030204" pitchFamily="34" charset="0"/>
              </a:rPr>
              <a:t>～</a:t>
            </a:r>
            <a:r>
              <a:rPr lang="en-US" altLang="ja-JP" sz="2000" dirty="0">
                <a:solidFill>
                  <a:srgbClr val="333333"/>
                </a:solidFill>
                <a:latin typeface="Calibri" panose="020F0502020204030204" pitchFamily="34" charset="0"/>
                <a:ea typeface="ＭＳ Ｐ明朝" panose="02020600040205080304" pitchFamily="18" charset="-128"/>
                <a:cs typeface="Calibri" panose="020F0502020204030204" pitchFamily="34" charset="0"/>
              </a:rPr>
              <a:t>1/5</a:t>
            </a:r>
            <a:r>
              <a:rPr lang="ja-JP" altLang="en-US" sz="2000" dirty="0">
                <a:solidFill>
                  <a:srgbClr val="333333"/>
                </a:solidFill>
                <a:latin typeface="Calibri" panose="020F0502020204030204" pitchFamily="34" charset="0"/>
                <a:ea typeface="ＭＳ Ｐ明朝" panose="02020600040205080304" pitchFamily="18" charset="-128"/>
                <a:cs typeface="Calibri" panose="020F0502020204030204" pitchFamily="34" charset="0"/>
              </a:rPr>
              <a:t>と安い</a:t>
            </a:r>
            <a:endParaRPr lang="en-US" altLang="ja-JP" sz="2000" dirty="0">
              <a:solidFill>
                <a:srgbClr val="333333"/>
              </a:solidFill>
              <a:latin typeface="Calibri" panose="020F0502020204030204" pitchFamily="34" charset="0"/>
              <a:ea typeface="ＭＳ Ｐ明朝" panose="02020600040205080304" pitchFamily="18" charset="-128"/>
              <a:cs typeface="Calibri" panose="020F0502020204030204" pitchFamily="34" charset="0"/>
            </a:endParaRPr>
          </a:p>
          <a:p>
            <a:endParaRPr lang="en-US" altLang="ja-JP" sz="600" dirty="0">
              <a:solidFill>
                <a:srgbClr val="333333"/>
              </a:solidFill>
              <a:latin typeface="Calibri" panose="020F0502020204030204" pitchFamily="34" charset="0"/>
              <a:ea typeface="ＭＳ Ｐゴシック" panose="020B0600070205080204" pitchFamily="50" charset="-128"/>
              <a:cs typeface="Calibri" panose="020F0502020204030204" pitchFamily="34" charset="0"/>
            </a:endParaRPr>
          </a:p>
          <a:p>
            <a:r>
              <a:rPr lang="ja-JP" altLang="en-US" sz="2000" b="1" u="sng" dirty="0">
                <a:solidFill>
                  <a:srgbClr val="333333"/>
                </a:solidFill>
                <a:latin typeface="Calibri" panose="020F0502020204030204" pitchFamily="34" charset="0"/>
                <a:ea typeface="ＭＳ Ｐゴシック" panose="020B0600070205080204" pitchFamily="50" charset="-128"/>
                <a:cs typeface="Calibri" panose="020F0502020204030204" pitchFamily="34" charset="0"/>
              </a:rPr>
              <a:t>◆安全保障</a:t>
            </a:r>
            <a:r>
              <a:rPr lang="ja-JP" altLang="en-US" sz="2000" dirty="0">
                <a:solidFill>
                  <a:srgbClr val="333333"/>
                </a:solidFill>
                <a:latin typeface="Calibri" panose="020F0502020204030204" pitchFamily="34" charset="0"/>
                <a:ea typeface="ＭＳ Ｐゴシック" panose="020B0600070205080204" pitchFamily="50" charset="-128"/>
                <a:cs typeface="Calibri" panose="020F0502020204030204" pitchFamily="34" charset="0"/>
              </a:rPr>
              <a:t>：</a:t>
            </a:r>
            <a:r>
              <a:rPr lang="ja-JP" altLang="en-US" sz="2000" u="sng" dirty="0">
                <a:solidFill>
                  <a:srgbClr val="333333"/>
                </a:solidFill>
                <a:latin typeface="Calibri" panose="020F0502020204030204" pitchFamily="34" charset="0"/>
                <a:ea typeface="ＭＳ Ｐ明朝" panose="02020600040205080304" pitchFamily="18" charset="-128"/>
                <a:cs typeface="Calibri" panose="020F0502020204030204" pitchFamily="34" charset="0"/>
              </a:rPr>
              <a:t>主原料はヨウ素</a:t>
            </a:r>
            <a:r>
              <a:rPr lang="ja-JP" altLang="en-US" sz="2000" dirty="0">
                <a:solidFill>
                  <a:srgbClr val="333333"/>
                </a:solidFill>
                <a:latin typeface="Calibri" panose="020F0502020204030204" pitchFamily="34" charset="0"/>
                <a:ea typeface="ＭＳ Ｐ明朝" panose="02020600040205080304" pitchFamily="18" charset="-128"/>
                <a:cs typeface="Calibri" panose="020F0502020204030204" pitchFamily="34" charset="0"/>
              </a:rPr>
              <a:t>であり、</a:t>
            </a:r>
            <a:r>
              <a:rPr lang="ja-JP" altLang="en-US" sz="2000" u="sng" dirty="0">
                <a:solidFill>
                  <a:srgbClr val="333333"/>
                </a:solidFill>
                <a:latin typeface="Calibri" panose="020F0502020204030204" pitchFamily="34" charset="0"/>
                <a:ea typeface="ＭＳ Ｐ明朝" panose="02020600040205080304" pitchFamily="18" charset="-128"/>
                <a:cs typeface="Calibri" panose="020F0502020204030204" pitchFamily="34" charset="0"/>
              </a:rPr>
              <a:t>ヨウ素は日本が世界第</a:t>
            </a:r>
            <a:r>
              <a:rPr lang="en-US" altLang="ja-JP" sz="2000" u="sng" dirty="0">
                <a:solidFill>
                  <a:srgbClr val="333333"/>
                </a:solidFill>
                <a:latin typeface="Calibri" panose="020F0502020204030204" pitchFamily="34" charset="0"/>
                <a:ea typeface="ＭＳ Ｐ明朝" panose="02020600040205080304" pitchFamily="18" charset="-128"/>
                <a:cs typeface="Calibri" panose="020F0502020204030204" pitchFamily="34" charset="0"/>
              </a:rPr>
              <a:t>2</a:t>
            </a:r>
            <a:r>
              <a:rPr lang="ja-JP" altLang="en-US" sz="2000" u="sng" dirty="0">
                <a:solidFill>
                  <a:srgbClr val="333333"/>
                </a:solidFill>
                <a:latin typeface="Calibri" panose="020F0502020204030204" pitchFamily="34" charset="0"/>
                <a:ea typeface="ＭＳ Ｐ明朝" panose="02020600040205080304" pitchFamily="18" charset="-128"/>
                <a:cs typeface="Calibri" panose="020F0502020204030204" pitchFamily="34" charset="0"/>
              </a:rPr>
              <a:t>位</a:t>
            </a:r>
            <a:r>
              <a:rPr lang="ja-JP" altLang="en-US" sz="2000" dirty="0">
                <a:solidFill>
                  <a:srgbClr val="333333"/>
                </a:solidFill>
                <a:latin typeface="Calibri" panose="020F0502020204030204" pitchFamily="34" charset="0"/>
                <a:ea typeface="ＭＳ Ｐ明朝" panose="02020600040205080304" pitchFamily="18" charset="-128"/>
                <a:cs typeface="Calibri" panose="020F0502020204030204" pitchFamily="34" charset="0"/>
              </a:rPr>
              <a:t>の生産量を誇るものです</a:t>
            </a:r>
            <a:endParaRPr lang="en-US" altLang="ja-JP" sz="2000" dirty="0">
              <a:solidFill>
                <a:srgbClr val="333333"/>
              </a:solidFill>
              <a:latin typeface="Calibri" panose="020F0502020204030204" pitchFamily="34" charset="0"/>
              <a:ea typeface="ＭＳ Ｐ明朝" panose="02020600040205080304" pitchFamily="18" charset="-128"/>
              <a:cs typeface="Calibri" panose="020F0502020204030204" pitchFamily="34" charset="0"/>
            </a:endParaRPr>
          </a:p>
          <a:p>
            <a:endParaRPr lang="en-US" altLang="ja-JP" sz="600" dirty="0">
              <a:solidFill>
                <a:srgbClr val="333333"/>
              </a:solidFill>
              <a:latin typeface="Calibri" panose="020F0502020204030204" pitchFamily="34" charset="0"/>
              <a:ea typeface="ＭＳ Ｐゴシック" panose="020B0600070205080204" pitchFamily="50" charset="-128"/>
              <a:cs typeface="Calibri" panose="020F0502020204030204" pitchFamily="34" charset="0"/>
            </a:endParaRPr>
          </a:p>
          <a:p>
            <a:r>
              <a:rPr lang="ja-JP" altLang="en-US" sz="2000" b="1" u="sng" dirty="0">
                <a:solidFill>
                  <a:srgbClr val="333333"/>
                </a:solidFill>
                <a:latin typeface="Calibri" panose="020F0502020204030204" pitchFamily="34" charset="0"/>
                <a:ea typeface="ＭＳ Ｐゴシック" panose="020B0600070205080204" pitchFamily="50" charset="-128"/>
                <a:cs typeface="Calibri" panose="020F0502020204030204" pitchFamily="34" charset="0"/>
              </a:rPr>
              <a:t>◆軽量</a:t>
            </a:r>
            <a:r>
              <a:rPr lang="ja-JP" altLang="en-US" sz="2000" dirty="0">
                <a:solidFill>
                  <a:srgbClr val="333333"/>
                </a:solidFill>
                <a:latin typeface="Calibri" panose="020F0502020204030204" pitchFamily="34" charset="0"/>
                <a:ea typeface="ＭＳ Ｐゴシック" panose="020B0600070205080204" pitchFamily="50" charset="-128"/>
                <a:cs typeface="Calibri" panose="020F0502020204030204" pitchFamily="34" charset="0"/>
              </a:rPr>
              <a:t>：</a:t>
            </a:r>
            <a:r>
              <a:rPr lang="ja-JP" altLang="en-US" sz="2000" dirty="0">
                <a:solidFill>
                  <a:srgbClr val="333333"/>
                </a:solidFill>
                <a:latin typeface="Calibri" panose="020F0502020204030204" pitchFamily="34" charset="0"/>
                <a:ea typeface="ＭＳ Ｐ明朝" panose="02020600040205080304" pitchFamily="18" charset="-128"/>
                <a:cs typeface="Calibri" panose="020F0502020204030204" pitchFamily="34" charset="0"/>
              </a:rPr>
              <a:t>厚さ</a:t>
            </a:r>
            <a:r>
              <a:rPr lang="en-US" altLang="ja-JP" sz="2000" dirty="0">
                <a:solidFill>
                  <a:srgbClr val="333333"/>
                </a:solidFill>
                <a:latin typeface="Calibri" panose="020F0502020204030204" pitchFamily="34" charset="0"/>
                <a:ea typeface="ＭＳ Ｐ明朝" panose="02020600040205080304" pitchFamily="18" charset="-128"/>
                <a:cs typeface="Calibri" panose="020F0502020204030204" pitchFamily="34" charset="0"/>
              </a:rPr>
              <a:t>1μm</a:t>
            </a:r>
            <a:r>
              <a:rPr lang="ja-JP" altLang="en-US" sz="2000" dirty="0">
                <a:solidFill>
                  <a:srgbClr val="333333"/>
                </a:solidFill>
                <a:latin typeface="Calibri" panose="020F0502020204030204" pitchFamily="34" charset="0"/>
                <a:ea typeface="ＭＳ Ｐ明朝" panose="02020600040205080304" pitchFamily="18" charset="-128"/>
                <a:cs typeface="Calibri" panose="020F0502020204030204" pitchFamily="34" charset="0"/>
              </a:rPr>
              <a:t>（</a:t>
            </a:r>
            <a:r>
              <a:rPr lang="en-US" altLang="ja-JP" sz="2000" dirty="0">
                <a:solidFill>
                  <a:srgbClr val="333333"/>
                </a:solidFill>
                <a:latin typeface="Calibri" panose="020F0502020204030204" pitchFamily="34" charset="0"/>
                <a:ea typeface="ＭＳ Ｐ明朝" panose="02020600040205080304" pitchFamily="18" charset="-128"/>
                <a:cs typeface="Calibri" panose="020F0502020204030204" pitchFamily="34" charset="0"/>
              </a:rPr>
              <a:t>0.001</a:t>
            </a:r>
            <a:r>
              <a:rPr lang="ja-JP" altLang="en-US" sz="2000" dirty="0">
                <a:solidFill>
                  <a:srgbClr val="333333"/>
                </a:solidFill>
                <a:latin typeface="Calibri" panose="020F0502020204030204" pitchFamily="34" charset="0"/>
                <a:ea typeface="ＭＳ Ｐ明朝" panose="02020600040205080304" pitchFamily="18" charset="-128"/>
                <a:cs typeface="Calibri" panose="020F0502020204030204" pitchFamily="34" charset="0"/>
              </a:rPr>
              <a:t>ﾐﾘ）以下で軽く、</a:t>
            </a:r>
            <a:r>
              <a:rPr lang="ja-JP" altLang="en-US" sz="2000" u="sng" dirty="0">
                <a:solidFill>
                  <a:srgbClr val="333333"/>
                </a:solidFill>
                <a:latin typeface="Calibri" panose="020F0502020204030204" pitchFamily="34" charset="0"/>
                <a:ea typeface="ＭＳ Ｐ明朝" panose="02020600040205080304" pitchFamily="18" charset="-128"/>
                <a:cs typeface="Calibri" panose="020F0502020204030204" pitchFamily="34" charset="0"/>
              </a:rPr>
              <a:t>曲面設置も可能で</a:t>
            </a:r>
            <a:r>
              <a:rPr lang="ja-JP" altLang="en-US" sz="2000" dirty="0">
                <a:solidFill>
                  <a:srgbClr val="333333"/>
                </a:solidFill>
                <a:latin typeface="Calibri" panose="020F0502020204030204" pitchFamily="34" charset="0"/>
                <a:ea typeface="ＭＳ Ｐ明朝" panose="02020600040205080304" pitchFamily="18" charset="-128"/>
                <a:cs typeface="Calibri" panose="020F0502020204030204" pitchFamily="34" charset="0"/>
              </a:rPr>
              <a:t>、応用範囲は広い（自動車も）</a:t>
            </a:r>
            <a:endParaRPr lang="en-US" altLang="ja-JP" sz="2000" dirty="0">
              <a:solidFill>
                <a:srgbClr val="333333"/>
              </a:solidFill>
              <a:latin typeface="Calibri" panose="020F0502020204030204" pitchFamily="34" charset="0"/>
              <a:ea typeface="ＭＳ Ｐ明朝" panose="02020600040205080304" pitchFamily="18" charset="-128"/>
              <a:cs typeface="Calibri" panose="020F0502020204030204" pitchFamily="34" charset="0"/>
            </a:endParaRPr>
          </a:p>
          <a:p>
            <a:endParaRPr lang="en-US" altLang="ja-JP" sz="600" dirty="0">
              <a:solidFill>
                <a:srgbClr val="333333"/>
              </a:solidFill>
              <a:latin typeface="Calibri" panose="020F0502020204030204" pitchFamily="34" charset="0"/>
              <a:ea typeface="ＭＳ Ｐゴシック" panose="020B0600070205080204" pitchFamily="50" charset="-128"/>
              <a:cs typeface="Calibri" panose="020F0502020204030204" pitchFamily="34" charset="0"/>
            </a:endParaRPr>
          </a:p>
          <a:p>
            <a:r>
              <a:rPr lang="ja-JP" altLang="en-US" sz="2000" dirty="0">
                <a:solidFill>
                  <a:srgbClr val="333333"/>
                </a:solidFill>
                <a:latin typeface="Calibri" panose="020F0502020204030204" pitchFamily="34" charset="0"/>
                <a:ea typeface="ＭＳ Ｐゴシック" panose="020B0600070205080204" pitchFamily="50" charset="-128"/>
                <a:cs typeface="Calibri" panose="020F0502020204030204" pitchFamily="34" charset="0"/>
              </a:rPr>
              <a:t>◆</a:t>
            </a:r>
            <a:r>
              <a:rPr lang="ja-JP" altLang="en-US" sz="2000" b="1" u="sng" dirty="0">
                <a:solidFill>
                  <a:srgbClr val="333333"/>
                </a:solidFill>
                <a:latin typeface="Calibri" panose="020F0502020204030204" pitchFamily="34" charset="0"/>
                <a:ea typeface="ＭＳ Ｐゴシック" panose="020B0600070205080204" pitchFamily="50" charset="-128"/>
                <a:cs typeface="Calibri" panose="020F0502020204030204" pitchFamily="34" charset="0"/>
              </a:rPr>
              <a:t>悪条件に強い</a:t>
            </a:r>
            <a:r>
              <a:rPr lang="ja-JP" altLang="en-US" sz="2000" dirty="0">
                <a:solidFill>
                  <a:srgbClr val="333333"/>
                </a:solidFill>
                <a:latin typeface="Calibri" panose="020F0502020204030204" pitchFamily="34" charset="0"/>
                <a:ea typeface="ＭＳ Ｐゴシック" panose="020B0600070205080204" pitchFamily="50" charset="-128"/>
                <a:cs typeface="Calibri" panose="020F0502020204030204" pitchFamily="34" charset="0"/>
              </a:rPr>
              <a:t>：</a:t>
            </a:r>
            <a:r>
              <a:rPr lang="ja-JP" altLang="en-US" sz="2000" u="sng" dirty="0">
                <a:solidFill>
                  <a:srgbClr val="333333"/>
                </a:solidFill>
                <a:latin typeface="Calibri" panose="020F0502020204030204" pitchFamily="34" charset="0"/>
                <a:ea typeface="ＭＳ Ｐ明朝" panose="02020600040205080304" pitchFamily="18" charset="-128"/>
                <a:cs typeface="Calibri" panose="020F0502020204030204" pitchFamily="34" charset="0"/>
              </a:rPr>
              <a:t>曇りや雨</a:t>
            </a:r>
            <a:r>
              <a:rPr lang="ja-JP" altLang="en-US" sz="2000" dirty="0">
                <a:solidFill>
                  <a:srgbClr val="333333"/>
                </a:solidFill>
                <a:latin typeface="Calibri" panose="020F0502020204030204" pitchFamily="34" charset="0"/>
                <a:ea typeface="ＭＳ Ｐ明朝" panose="02020600040205080304" pitchFamily="18" charset="-128"/>
                <a:cs typeface="Calibri" panose="020F0502020204030204" pitchFamily="34" charset="0"/>
              </a:rPr>
              <a:t>、</a:t>
            </a:r>
            <a:r>
              <a:rPr lang="ja-JP" altLang="en-US" sz="2000" u="sng" dirty="0">
                <a:solidFill>
                  <a:srgbClr val="333333"/>
                </a:solidFill>
                <a:latin typeface="Calibri" panose="020F0502020204030204" pitchFamily="34" charset="0"/>
                <a:ea typeface="ＭＳ Ｐ明朝" panose="02020600040205080304" pitchFamily="18" charset="-128"/>
                <a:cs typeface="Calibri" panose="020F0502020204030204" pitchFamily="34" charset="0"/>
              </a:rPr>
              <a:t>室内でも発電</a:t>
            </a:r>
            <a:r>
              <a:rPr lang="ja-JP" altLang="en-US" sz="2000" dirty="0">
                <a:solidFill>
                  <a:srgbClr val="333333"/>
                </a:solidFill>
                <a:latin typeface="Calibri" panose="020F0502020204030204" pitchFamily="34" charset="0"/>
                <a:ea typeface="ＭＳ Ｐ明朝" panose="02020600040205080304" pitchFamily="18" charset="-128"/>
                <a:cs typeface="Calibri" panose="020F0502020204030204" pitchFamily="34" charset="0"/>
              </a:rPr>
              <a:t>でき、夕方の発電量降下も相当に緩やかです</a:t>
            </a:r>
            <a:endParaRPr lang="en-US" altLang="ja-JP" sz="2000" dirty="0">
              <a:solidFill>
                <a:srgbClr val="333333"/>
              </a:solidFill>
              <a:latin typeface="Calibri" panose="020F0502020204030204" pitchFamily="34" charset="0"/>
              <a:ea typeface="ＭＳ Ｐ明朝" panose="02020600040205080304" pitchFamily="18" charset="-128"/>
              <a:cs typeface="Calibri" panose="020F0502020204030204" pitchFamily="34" charset="0"/>
            </a:endParaRPr>
          </a:p>
          <a:p>
            <a:endParaRPr lang="en-US" altLang="ja-JP" sz="600" dirty="0">
              <a:solidFill>
                <a:srgbClr val="333333"/>
              </a:solidFill>
              <a:latin typeface="Calibri" panose="020F0502020204030204" pitchFamily="34" charset="0"/>
              <a:ea typeface="ＭＳ Ｐゴシック" panose="020B0600070205080204" pitchFamily="50" charset="-128"/>
              <a:cs typeface="Calibri" panose="020F0502020204030204" pitchFamily="34" charset="0"/>
            </a:endParaRPr>
          </a:p>
          <a:p>
            <a:r>
              <a:rPr lang="ja-JP" altLang="en-US" sz="2000" b="1" u="sng" dirty="0">
                <a:solidFill>
                  <a:srgbClr val="333333"/>
                </a:solidFill>
                <a:latin typeface="Calibri" panose="020F0502020204030204" pitchFamily="34" charset="0"/>
                <a:ea typeface="ＭＳ Ｐゴシック" panose="020B0600070205080204" pitchFamily="50" charset="-128"/>
                <a:cs typeface="Calibri" panose="020F0502020204030204" pitchFamily="34" charset="0"/>
              </a:rPr>
              <a:t>◆高効率・高耐久性</a:t>
            </a:r>
            <a:r>
              <a:rPr lang="ja-JP" altLang="en-US" sz="2000" dirty="0">
                <a:solidFill>
                  <a:srgbClr val="333333"/>
                </a:solidFill>
                <a:latin typeface="Calibri" panose="020F0502020204030204" pitchFamily="34" charset="0"/>
                <a:ea typeface="ＭＳ Ｐゴシック" panose="020B0600070205080204" pitchFamily="50" charset="-128"/>
                <a:cs typeface="Calibri" panose="020F0502020204030204" pitchFamily="34" charset="0"/>
              </a:rPr>
              <a:t>：</a:t>
            </a:r>
            <a:r>
              <a:rPr lang="ja-JP" altLang="en-US" sz="2000" dirty="0">
                <a:solidFill>
                  <a:srgbClr val="333333"/>
                </a:solidFill>
                <a:latin typeface="Calibri" panose="020F0502020204030204" pitchFamily="34" charset="0"/>
                <a:ea typeface="ＭＳ Ｐ明朝" panose="02020600040205080304" pitchFamily="18" charset="-128"/>
                <a:cs typeface="Calibri" panose="020F0502020204030204" pitchFamily="34" charset="0"/>
              </a:rPr>
              <a:t>研究の進展によって</a:t>
            </a:r>
            <a:r>
              <a:rPr lang="ja-JP" altLang="en-US" sz="2000" u="sng" dirty="0">
                <a:solidFill>
                  <a:srgbClr val="333333"/>
                </a:solidFill>
                <a:latin typeface="Calibri" panose="020F0502020204030204" pitchFamily="34" charset="0"/>
                <a:ea typeface="ＭＳ Ｐ明朝" panose="02020600040205080304" pitchFamily="18" charset="-128"/>
                <a:cs typeface="Calibri" panose="020F0502020204030204" pitchFamily="34" charset="0"/>
              </a:rPr>
              <a:t>変換効率（</a:t>
            </a:r>
            <a:r>
              <a:rPr lang="en-US" altLang="ja-JP" sz="2000" u="sng" dirty="0">
                <a:solidFill>
                  <a:srgbClr val="333333"/>
                </a:solidFill>
                <a:latin typeface="Calibri" panose="020F0502020204030204" pitchFamily="34" charset="0"/>
                <a:ea typeface="ＭＳ Ｐ明朝" panose="02020600040205080304" pitchFamily="18" charset="-128"/>
                <a:cs typeface="Calibri" panose="020F0502020204030204" pitchFamily="34" charset="0"/>
              </a:rPr>
              <a:t>25</a:t>
            </a:r>
            <a:r>
              <a:rPr lang="ja-JP" altLang="en-US" sz="2000" u="sng" dirty="0">
                <a:solidFill>
                  <a:srgbClr val="333333"/>
                </a:solidFill>
                <a:latin typeface="Calibri" panose="020F0502020204030204" pitchFamily="34" charset="0"/>
                <a:ea typeface="ＭＳ Ｐ明朝" panose="02020600040205080304" pitchFamily="18" charset="-128"/>
                <a:cs typeface="Calibri" panose="020F0502020204030204" pitchFamily="34" charset="0"/>
              </a:rPr>
              <a:t>％）や耐久性（</a:t>
            </a:r>
            <a:r>
              <a:rPr lang="en-US" altLang="ja-JP" sz="2000" u="sng" dirty="0">
                <a:solidFill>
                  <a:srgbClr val="333333"/>
                </a:solidFill>
                <a:latin typeface="Calibri" panose="020F0502020204030204" pitchFamily="34" charset="0"/>
                <a:ea typeface="ＭＳ Ｐ明朝" panose="02020600040205080304" pitchFamily="18" charset="-128"/>
                <a:cs typeface="Calibri" panose="020F0502020204030204" pitchFamily="34" charset="0"/>
              </a:rPr>
              <a:t>20</a:t>
            </a:r>
            <a:r>
              <a:rPr lang="ja-JP" altLang="en-US" sz="2000" u="sng" dirty="0">
                <a:solidFill>
                  <a:srgbClr val="333333"/>
                </a:solidFill>
                <a:latin typeface="Calibri" panose="020F0502020204030204" pitchFamily="34" charset="0"/>
                <a:ea typeface="ＭＳ Ｐ明朝" panose="02020600040205080304" pitchFamily="18" charset="-128"/>
                <a:cs typeface="Calibri" panose="020F0502020204030204" pitchFamily="34" charset="0"/>
              </a:rPr>
              <a:t>年）</a:t>
            </a:r>
            <a:r>
              <a:rPr lang="ja-JP" altLang="en-US" sz="2000" dirty="0">
                <a:solidFill>
                  <a:srgbClr val="333333"/>
                </a:solidFill>
                <a:latin typeface="Calibri" panose="020F0502020204030204" pitchFamily="34" charset="0"/>
                <a:ea typeface="ＭＳ Ｐ明朝" panose="02020600040205080304" pitchFamily="18" charset="-128"/>
                <a:cs typeface="Calibri" panose="020F0502020204030204" pitchFamily="34" charset="0"/>
              </a:rPr>
              <a:t>と実用化が近い</a:t>
            </a:r>
            <a:endParaRPr lang="ja-JP" altLang="en-US" sz="2000" dirty="0">
              <a:latin typeface="Calibri" panose="020F0502020204030204" pitchFamily="34" charset="0"/>
              <a:ea typeface="ＭＳ Ｐ明朝" panose="02020600040205080304" pitchFamily="18" charset="-128"/>
              <a:cs typeface="Calibri" panose="020F0502020204030204" pitchFamily="34" charset="0"/>
            </a:endParaRPr>
          </a:p>
        </p:txBody>
      </p:sp>
      <p:pic>
        <p:nvPicPr>
          <p:cNvPr id="11" name="図 10" descr="ギターを持っている手&#10;&#10;低い精度で自動的に生成された説明">
            <a:extLst>
              <a:ext uri="{FF2B5EF4-FFF2-40B4-BE49-F238E27FC236}">
                <a16:creationId xmlns:a16="http://schemas.microsoft.com/office/drawing/2014/main" id="{5AD068E0-B21F-3C68-1974-0A391B58AB9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95105" y="1180058"/>
            <a:ext cx="1760466" cy="1490108"/>
          </a:xfrm>
          <a:prstGeom prst="rect">
            <a:avLst/>
          </a:prstGeom>
        </p:spPr>
      </p:pic>
      <p:sp>
        <p:nvSpPr>
          <p:cNvPr id="14" name="テキスト ボックス 13">
            <a:hlinkClick r:id="rId5"/>
            <a:extLst>
              <a:ext uri="{FF2B5EF4-FFF2-40B4-BE49-F238E27FC236}">
                <a16:creationId xmlns:a16="http://schemas.microsoft.com/office/drawing/2014/main" id="{DF5D92D6-7299-163D-4ACC-7239401C1DF5}"/>
              </a:ext>
            </a:extLst>
          </p:cNvPr>
          <p:cNvSpPr txBox="1"/>
          <p:nvPr/>
        </p:nvSpPr>
        <p:spPr>
          <a:xfrm>
            <a:off x="8760917" y="2917298"/>
            <a:ext cx="936000" cy="307777"/>
          </a:xfrm>
          <a:prstGeom prst="rect">
            <a:avLst/>
          </a:prstGeom>
          <a:noFill/>
          <a:ln>
            <a:noFill/>
          </a:ln>
        </p:spPr>
        <p:txBody>
          <a:bodyPr wrap="square" lIns="0" tIns="0" rIns="0" bIns="0">
            <a:spAutoFit/>
          </a:bodyPr>
          <a:lstStyle/>
          <a:p>
            <a:pPr algn="ctr"/>
            <a:r>
              <a:rPr lang="en-US" altLang="ja-JP" sz="2000" dirty="0">
                <a:solidFill>
                  <a:srgbClr val="333333"/>
                </a:solidFill>
                <a:latin typeface="ＭＳ Ｐゴシック" panose="020B0600070205080204" pitchFamily="50" charset="-128"/>
                <a:ea typeface="ＭＳ Ｐゴシック" panose="020B0600070205080204" pitchFamily="50" charset="-128"/>
                <a:cs typeface="Calibri" panose="020F0502020204030204" pitchFamily="34" charset="0"/>
              </a:rPr>
              <a:t>【</a:t>
            </a:r>
            <a:r>
              <a:rPr lang="ja-JP" altLang="en-US" sz="2000" dirty="0">
                <a:solidFill>
                  <a:srgbClr val="333333"/>
                </a:solidFill>
                <a:latin typeface="ＭＳ Ｐゴシック" panose="020B0600070205080204" pitchFamily="50" charset="-128"/>
                <a:ea typeface="ＭＳ Ｐゴシック" panose="020B0600070205080204" pitchFamily="50" charset="-128"/>
                <a:cs typeface="Calibri" panose="020F0502020204030204" pitchFamily="34" charset="0"/>
              </a:rPr>
              <a:t>特徴</a:t>
            </a:r>
            <a:r>
              <a:rPr lang="en-US" altLang="ja-JP" sz="2000" dirty="0">
                <a:solidFill>
                  <a:srgbClr val="333333"/>
                </a:solidFill>
                <a:latin typeface="ＭＳ Ｐゴシック" panose="020B0600070205080204" pitchFamily="50" charset="-128"/>
                <a:ea typeface="ＭＳ Ｐゴシック" panose="020B0600070205080204" pitchFamily="50" charset="-128"/>
                <a:cs typeface="Calibri" panose="020F0502020204030204" pitchFamily="34" charset="0"/>
              </a:rPr>
              <a:t>】</a:t>
            </a:r>
            <a:endParaRPr lang="ja-JP" altLang="en-US" sz="2000" dirty="0">
              <a:latin typeface="Calibri" panose="020F0502020204030204" pitchFamily="34" charset="0"/>
              <a:ea typeface="ＭＳ Ｐ明朝" panose="02020600040205080304" pitchFamily="18" charset="-128"/>
              <a:cs typeface="Calibri" panose="020F0502020204030204" pitchFamily="34" charset="0"/>
            </a:endParaRPr>
          </a:p>
        </p:txBody>
      </p:sp>
      <p:sp>
        <p:nvSpPr>
          <p:cNvPr id="2" name="テキスト ボックス 1">
            <a:hlinkClick r:id="rId5"/>
            <a:extLst>
              <a:ext uri="{FF2B5EF4-FFF2-40B4-BE49-F238E27FC236}">
                <a16:creationId xmlns:a16="http://schemas.microsoft.com/office/drawing/2014/main" id="{4953F794-2986-3121-A14A-D106CFA8AA3C}"/>
              </a:ext>
            </a:extLst>
          </p:cNvPr>
          <p:cNvSpPr txBox="1"/>
          <p:nvPr/>
        </p:nvSpPr>
        <p:spPr>
          <a:xfrm>
            <a:off x="6791864" y="773250"/>
            <a:ext cx="4068000" cy="307777"/>
          </a:xfrm>
          <a:prstGeom prst="rect">
            <a:avLst/>
          </a:prstGeom>
          <a:noFill/>
          <a:ln>
            <a:noFill/>
          </a:ln>
        </p:spPr>
        <p:txBody>
          <a:bodyPr wrap="square" lIns="0" tIns="0" rIns="0" bIns="0">
            <a:spAutoFit/>
          </a:bodyPr>
          <a:lstStyle/>
          <a:p>
            <a:r>
              <a:rPr lang="ja-JP" altLang="en-US" sz="2000" dirty="0">
                <a:solidFill>
                  <a:srgbClr val="333333"/>
                </a:solidFill>
                <a:latin typeface="ＭＳ Ｐゴシック" panose="020B0600070205080204" pitchFamily="50" charset="-128"/>
                <a:ea typeface="ＭＳ Ｐゴシック" panose="020B0600070205080204" pitchFamily="50" charset="-128"/>
                <a:cs typeface="Calibri" panose="020F0502020204030204" pitchFamily="34" charset="0"/>
              </a:rPr>
              <a:t>②</a:t>
            </a:r>
            <a:r>
              <a:rPr lang="en-US" altLang="ja-JP" sz="2000" dirty="0">
                <a:solidFill>
                  <a:srgbClr val="333333"/>
                </a:solidFill>
                <a:latin typeface="ＭＳ Ｐゴシック" panose="020B0600070205080204" pitchFamily="50" charset="-128"/>
                <a:ea typeface="ＭＳ Ｐゴシック" panose="020B0600070205080204" pitchFamily="50" charset="-128"/>
                <a:cs typeface="Calibri" panose="020F0502020204030204" pitchFamily="34" charset="0"/>
              </a:rPr>
              <a:t>-2</a:t>
            </a:r>
            <a:r>
              <a:rPr lang="ja-JP" altLang="en-US" sz="2000" dirty="0">
                <a:solidFill>
                  <a:srgbClr val="333333"/>
                </a:solidFill>
                <a:latin typeface="ＭＳ Ｐゴシック" panose="020B0600070205080204" pitchFamily="50" charset="-128"/>
                <a:ea typeface="ＭＳ Ｐゴシック" panose="020B0600070205080204" pitchFamily="50" charset="-128"/>
                <a:cs typeface="Calibri" panose="020F0502020204030204" pitchFamily="34" charset="0"/>
              </a:rPr>
              <a:t>ペロブスカイト太陽電池</a:t>
            </a:r>
            <a:endParaRPr lang="ja-JP" altLang="en-US" sz="2000" dirty="0">
              <a:latin typeface="Calibri" panose="020F0502020204030204" pitchFamily="34" charset="0"/>
              <a:ea typeface="ＭＳ Ｐ明朝" panose="02020600040205080304" pitchFamily="18" charset="-128"/>
              <a:cs typeface="Calibri" panose="020F0502020204030204" pitchFamily="34" charset="0"/>
            </a:endParaRPr>
          </a:p>
        </p:txBody>
      </p:sp>
      <p:cxnSp>
        <p:nvCxnSpPr>
          <p:cNvPr id="6" name="直線コネクタ 5">
            <a:extLst>
              <a:ext uri="{FF2B5EF4-FFF2-40B4-BE49-F238E27FC236}">
                <a16:creationId xmlns:a16="http://schemas.microsoft.com/office/drawing/2014/main" id="{27D219C9-E9B2-93C9-E4AA-C47B84592483}"/>
              </a:ext>
            </a:extLst>
          </p:cNvPr>
          <p:cNvCxnSpPr/>
          <p:nvPr/>
        </p:nvCxnSpPr>
        <p:spPr>
          <a:xfrm>
            <a:off x="43293" y="4296517"/>
            <a:ext cx="6624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6CCC6A1B-B307-9EC3-F2C2-C5305B006CD0}"/>
              </a:ext>
            </a:extLst>
          </p:cNvPr>
          <p:cNvCxnSpPr>
            <a:cxnSpLocks/>
          </p:cNvCxnSpPr>
          <p:nvPr/>
        </p:nvCxnSpPr>
        <p:spPr>
          <a:xfrm rot="5400000">
            <a:off x="3584796" y="3772505"/>
            <a:ext cx="6156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FBE39B24-CA5D-348C-52F6-DAB582F793E7}"/>
              </a:ext>
            </a:extLst>
          </p:cNvPr>
          <p:cNvSpPr txBox="1"/>
          <p:nvPr/>
        </p:nvSpPr>
        <p:spPr>
          <a:xfrm>
            <a:off x="8585293" y="1114927"/>
            <a:ext cx="3384000" cy="1631216"/>
          </a:xfrm>
          <a:prstGeom prst="rect">
            <a:avLst/>
          </a:prstGeom>
          <a:noFill/>
          <a:ln>
            <a:noFill/>
          </a:ln>
        </p:spPr>
        <p:txBody>
          <a:bodyPr wrap="square">
            <a:spAutoFit/>
          </a:bodyPr>
          <a:lstStyle/>
          <a:p>
            <a:pPr algn="l"/>
            <a:r>
              <a:rPr lang="ja-JP" altLang="en-US" sz="2000" dirty="0">
                <a:solidFill>
                  <a:srgbClr val="333333"/>
                </a:solidFill>
                <a:latin typeface="Calibri" panose="020F0502020204030204" pitchFamily="34" charset="0"/>
                <a:ea typeface="ＭＳ Ｐ明朝" panose="02020600040205080304" pitchFamily="18" charset="-128"/>
                <a:cs typeface="Calibri" panose="020F0502020204030204" pitchFamily="34" charset="0"/>
              </a:rPr>
              <a:t>　桐蔭横浜大学宮坂力教授などが、画期的な太陽電池を開発し、</a:t>
            </a:r>
            <a:r>
              <a:rPr lang="en-US" altLang="ja-JP" sz="2000" dirty="0">
                <a:solidFill>
                  <a:srgbClr val="333333"/>
                </a:solidFill>
                <a:latin typeface="Calibri" panose="020F0502020204030204" pitchFamily="34" charset="0"/>
                <a:ea typeface="ＭＳ Ｐ明朝" panose="02020600040205080304" pitchFamily="18" charset="-128"/>
                <a:cs typeface="Calibri" panose="020F0502020204030204" pitchFamily="34" charset="0"/>
              </a:rPr>
              <a:t>2023</a:t>
            </a:r>
            <a:r>
              <a:rPr lang="ja-JP" altLang="en-US" sz="2000" dirty="0">
                <a:solidFill>
                  <a:srgbClr val="333333"/>
                </a:solidFill>
                <a:latin typeface="Calibri" panose="020F0502020204030204" pitchFamily="34" charset="0"/>
                <a:ea typeface="ＭＳ Ｐ明朝" panose="02020600040205080304" pitchFamily="18" charset="-128"/>
                <a:cs typeface="Calibri" panose="020F0502020204030204" pitchFamily="34" charset="0"/>
              </a:rPr>
              <a:t>年度は、企業がぞくぞくと社会実装を発表し、</a:t>
            </a:r>
            <a:r>
              <a:rPr lang="ja-JP" altLang="en-US" sz="2000" u="sng" dirty="0">
                <a:solidFill>
                  <a:srgbClr val="333333"/>
                </a:solidFill>
                <a:latin typeface="Calibri" panose="020F0502020204030204" pitchFamily="34" charset="0"/>
                <a:ea typeface="ＭＳ Ｐ明朝" panose="02020600040205080304" pitchFamily="18" charset="-128"/>
                <a:cs typeface="Calibri" panose="020F0502020204030204" pitchFamily="34" charset="0"/>
              </a:rPr>
              <a:t>実用化が期待できる状況</a:t>
            </a:r>
            <a:r>
              <a:rPr lang="ja-JP" altLang="en-US" sz="2000" dirty="0">
                <a:solidFill>
                  <a:srgbClr val="333333"/>
                </a:solidFill>
                <a:latin typeface="Calibri" panose="020F0502020204030204" pitchFamily="34" charset="0"/>
                <a:ea typeface="ＭＳ Ｐ明朝" panose="02020600040205080304" pitchFamily="18" charset="-128"/>
                <a:cs typeface="Calibri" panose="020F0502020204030204" pitchFamily="34" charset="0"/>
              </a:rPr>
              <a:t>です。</a:t>
            </a:r>
            <a:endParaRPr lang="ja-JP" altLang="en-US" sz="2000" dirty="0">
              <a:latin typeface="ＭＳ Ｐ明朝" panose="02020600040205080304" pitchFamily="18" charset="-128"/>
              <a:ea typeface="ＭＳ Ｐ明朝" panose="02020600040205080304" pitchFamily="18" charset="-128"/>
              <a:cs typeface="Calibri" panose="020F0502020204030204" pitchFamily="34" charset="0"/>
            </a:endParaRPr>
          </a:p>
        </p:txBody>
      </p:sp>
      <p:sp>
        <p:nvSpPr>
          <p:cNvPr id="10" name="字幕 2">
            <a:extLst>
              <a:ext uri="{FF2B5EF4-FFF2-40B4-BE49-F238E27FC236}">
                <a16:creationId xmlns:a16="http://schemas.microsoft.com/office/drawing/2014/main" id="{6492EDA4-9B08-F16E-9E4D-AF03871F8FB8}"/>
              </a:ext>
            </a:extLst>
          </p:cNvPr>
          <p:cNvSpPr txBox="1">
            <a:spLocks/>
          </p:cNvSpPr>
          <p:nvPr/>
        </p:nvSpPr>
        <p:spPr>
          <a:xfrm>
            <a:off x="10970" y="15472"/>
            <a:ext cx="12158301" cy="648000"/>
          </a:xfrm>
          <a:prstGeom prst="rect">
            <a:avLst/>
          </a:prstGeom>
          <a:solidFill>
            <a:schemeClr val="accent2"/>
          </a:solidFill>
        </p:spPr>
        <p:txBody>
          <a:bodyPr tIns="10800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kumimoji="0" lang="ja-JP" altLang="en-US" sz="4000" b="1" i="0" u="none" strike="noStrike" cap="none" normalizeH="0" baseline="0" dirty="0">
                <a:ln>
                  <a:noFill/>
                </a:ln>
                <a:solidFill>
                  <a:schemeClr val="bg1"/>
                </a:solidFill>
                <a:effectLst/>
                <a:latin typeface="ＭＳ ゴシック" panose="020B0609070205080204" pitchFamily="49" charset="-128"/>
                <a:ea typeface="ＭＳ ゴシック" panose="020B0609070205080204" pitchFamily="49" charset="-128"/>
                <a:cs typeface="Calibri" panose="020F0502020204030204" pitchFamily="34" charset="0"/>
              </a:rPr>
              <a:t>参考資料：</a:t>
            </a:r>
            <a:r>
              <a:rPr kumimoji="0" lang="en-US" altLang="ja-JP" sz="4000" b="1" i="0" u="none" strike="noStrike" cap="none" normalizeH="0" baseline="0" dirty="0">
                <a:ln>
                  <a:noFill/>
                </a:ln>
                <a:solidFill>
                  <a:schemeClr val="bg1"/>
                </a:solidFill>
                <a:effectLst/>
                <a:latin typeface="Calibri" panose="020F0502020204030204" pitchFamily="34" charset="0"/>
                <a:ea typeface="ＭＳ ゴシック" panose="020B0609070205080204" pitchFamily="49" charset="-128"/>
                <a:cs typeface="Calibri" panose="020F0502020204030204" pitchFamily="34" charset="0"/>
              </a:rPr>
              <a:t>CO2</a:t>
            </a:r>
            <a:r>
              <a:rPr kumimoji="0" lang="ja-JP" altLang="en-US" sz="4000" b="1" i="0" u="none" strike="noStrike" cap="none" normalizeH="0" baseline="0" dirty="0">
                <a:ln>
                  <a:noFill/>
                </a:ln>
                <a:solidFill>
                  <a:schemeClr val="bg1"/>
                </a:solidFill>
                <a:effectLst/>
                <a:latin typeface="ＭＳ ゴシック" panose="020B0609070205080204" pitchFamily="49" charset="-128"/>
                <a:ea typeface="ＭＳ ゴシック" panose="020B0609070205080204" pitchFamily="49" charset="-128"/>
                <a:cs typeface="Calibri" panose="020F0502020204030204" pitchFamily="34" charset="0"/>
              </a:rPr>
              <a:t>削減技術</a:t>
            </a:r>
            <a:r>
              <a:rPr kumimoji="0" lang="en-US" altLang="ja-JP" sz="4000" b="1" i="0" u="none" strike="noStrike" cap="none" normalizeH="0" baseline="0" dirty="0">
                <a:ln>
                  <a:noFill/>
                </a:ln>
                <a:solidFill>
                  <a:schemeClr val="bg1"/>
                </a:solidFill>
                <a:effectLst/>
                <a:latin typeface="Calibri" panose="020F0502020204030204" pitchFamily="34" charset="0"/>
                <a:ea typeface="ＭＳ ゴシック" panose="020B0609070205080204" pitchFamily="49" charset="-128"/>
                <a:cs typeface="Calibri" panose="020F0502020204030204" pitchFamily="34" charset="0"/>
              </a:rPr>
              <a:t>1</a:t>
            </a:r>
            <a:endParaRPr kumimoji="0" lang="ja-JP" altLang="en-US" sz="4000" b="0"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p>
            <a:pPr marL="0" indent="0" algn="ctr">
              <a:buNone/>
            </a:pPr>
            <a:endParaRPr lang="ja-JP" altLang="en-US" dirty="0">
              <a:solidFill>
                <a:schemeClr val="bg1"/>
              </a:solidFill>
            </a:endParaRPr>
          </a:p>
        </p:txBody>
      </p:sp>
    </p:spTree>
    <p:extLst>
      <p:ext uri="{BB962C8B-B14F-4D97-AF65-F5344CB8AC3E}">
        <p14:creationId xmlns:p14="http://schemas.microsoft.com/office/powerpoint/2010/main" val="3145291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
            <a:extLst>
              <a:ext uri="{FF2B5EF4-FFF2-40B4-BE49-F238E27FC236}">
                <a16:creationId xmlns:a16="http://schemas.microsoft.com/office/drawing/2014/main" id="{A92A2769-55AA-6636-3206-103057419384}"/>
              </a:ext>
            </a:extLst>
          </p:cNvPr>
          <p:cNvSpPr txBox="1"/>
          <p:nvPr/>
        </p:nvSpPr>
        <p:spPr>
          <a:xfrm>
            <a:off x="6139539" y="706810"/>
            <a:ext cx="4248000" cy="324000"/>
          </a:xfrm>
          <a:prstGeom prst="rect">
            <a:avLst/>
          </a:prstGeom>
          <a:solidFill>
            <a:schemeClr val="bg1"/>
          </a:solidFill>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2000" dirty="0">
                <a:latin typeface="ＭＳ Ｐゴシック" panose="020B0600070205080204" pitchFamily="50" charset="-128"/>
                <a:ea typeface="ＭＳ Ｐゴシック" panose="020B0600070205080204" pitchFamily="50" charset="-128"/>
              </a:rPr>
              <a:t>③</a:t>
            </a:r>
            <a:r>
              <a:rPr lang="en-US" altLang="ja-JP" sz="2000" dirty="0">
                <a:latin typeface="ＭＳ Ｐゴシック" panose="020B0600070205080204" pitchFamily="50" charset="-128"/>
                <a:ea typeface="ＭＳ Ｐゴシック" panose="020B0600070205080204" pitchFamily="50" charset="-128"/>
              </a:rPr>
              <a:t>-2 </a:t>
            </a:r>
            <a:r>
              <a:rPr lang="ja-JP" altLang="en-US" sz="2000" dirty="0">
                <a:latin typeface="ＭＳ Ｐゴシック" panose="020B0600070205080204" pitchFamily="50" charset="-128"/>
                <a:ea typeface="ＭＳ Ｐゴシック" panose="020B0600070205080204" pitchFamily="50" charset="-128"/>
              </a:rPr>
              <a:t>水素（燃料転換）</a:t>
            </a:r>
            <a:r>
              <a:rPr lang="en-US" altLang="ja-JP" sz="2000" dirty="0">
                <a:latin typeface="ＭＳ Ｐゴシック" panose="020B0600070205080204" pitchFamily="50" charset="-128"/>
                <a:ea typeface="ＭＳ Ｐゴシック" panose="020B0600070205080204" pitchFamily="50" charset="-128"/>
              </a:rPr>
              <a:t>-</a:t>
            </a:r>
            <a:r>
              <a:rPr lang="ja-JP" altLang="en-US" sz="2000" u="sng" dirty="0">
                <a:latin typeface="ＭＳ Ｐゴシック" panose="020B0600070205080204" pitchFamily="50" charset="-128"/>
                <a:ea typeface="ＭＳ Ｐゴシック" panose="020B0600070205080204" pitchFamily="50" charset="-128"/>
              </a:rPr>
              <a:t>新たな挑戦</a:t>
            </a:r>
          </a:p>
        </p:txBody>
      </p:sp>
      <p:sp>
        <p:nvSpPr>
          <p:cNvPr id="24" name="スライド番号プレースホルダー 6">
            <a:extLst>
              <a:ext uri="{FF2B5EF4-FFF2-40B4-BE49-F238E27FC236}">
                <a16:creationId xmlns:a16="http://schemas.microsoft.com/office/drawing/2014/main" id="{24A34BB3-25E3-BC6B-7B7B-DC2951F83780}"/>
              </a:ext>
            </a:extLst>
          </p:cNvPr>
          <p:cNvSpPr txBox="1">
            <a:spLocks/>
          </p:cNvSpPr>
          <p:nvPr/>
        </p:nvSpPr>
        <p:spPr>
          <a:xfrm>
            <a:off x="11674256" y="6481610"/>
            <a:ext cx="468682"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800" dirty="0">
                <a:solidFill>
                  <a:schemeClr val="tx1"/>
                </a:solidFill>
                <a:latin typeface="Calibri" panose="020F0502020204030204" pitchFamily="34" charset="0"/>
                <a:cs typeface="Calibri" panose="020F0502020204030204" pitchFamily="34" charset="0"/>
              </a:rPr>
              <a:t>14</a:t>
            </a:r>
          </a:p>
        </p:txBody>
      </p:sp>
      <p:grpSp>
        <p:nvGrpSpPr>
          <p:cNvPr id="27" name="グループ化 26">
            <a:extLst>
              <a:ext uri="{FF2B5EF4-FFF2-40B4-BE49-F238E27FC236}">
                <a16:creationId xmlns:a16="http://schemas.microsoft.com/office/drawing/2014/main" id="{18985814-0A65-4B54-2537-553D5FC41948}"/>
              </a:ext>
            </a:extLst>
          </p:cNvPr>
          <p:cNvGrpSpPr/>
          <p:nvPr/>
        </p:nvGrpSpPr>
        <p:grpSpPr>
          <a:xfrm>
            <a:off x="6980781" y="1140663"/>
            <a:ext cx="5048624" cy="3230768"/>
            <a:chOff x="6587372" y="1140663"/>
            <a:chExt cx="5048624" cy="3230768"/>
          </a:xfrm>
        </p:grpSpPr>
        <p:grpSp>
          <p:nvGrpSpPr>
            <p:cNvPr id="25" name="グループ化 24">
              <a:extLst>
                <a:ext uri="{FF2B5EF4-FFF2-40B4-BE49-F238E27FC236}">
                  <a16:creationId xmlns:a16="http://schemas.microsoft.com/office/drawing/2014/main" id="{0547A151-40BD-B6E5-E9CC-D63F07B1C240}"/>
                </a:ext>
              </a:extLst>
            </p:cNvPr>
            <p:cNvGrpSpPr/>
            <p:nvPr/>
          </p:nvGrpSpPr>
          <p:grpSpPr>
            <a:xfrm>
              <a:off x="6587372" y="1140663"/>
              <a:ext cx="5048624" cy="3230768"/>
              <a:chOff x="6558344" y="1126149"/>
              <a:chExt cx="5048624" cy="3230768"/>
            </a:xfrm>
          </p:grpSpPr>
          <p:pic>
            <p:nvPicPr>
              <p:cNvPr id="10" name="図 9">
                <a:extLst>
                  <a:ext uri="{FF2B5EF4-FFF2-40B4-BE49-F238E27FC236}">
                    <a16:creationId xmlns:a16="http://schemas.microsoft.com/office/drawing/2014/main" id="{6E181D64-CB9E-8AB5-7A80-58D3A217443D}"/>
                  </a:ext>
                </a:extLst>
              </p:cNvPr>
              <p:cNvPicPr>
                <a:picLocks noChangeAspect="1"/>
              </p:cNvPicPr>
              <p:nvPr/>
            </p:nvPicPr>
            <p:blipFill>
              <a:blip r:embed="rId3"/>
              <a:stretch>
                <a:fillRect/>
              </a:stretch>
            </p:blipFill>
            <p:spPr>
              <a:xfrm>
                <a:off x="7028391" y="1603933"/>
                <a:ext cx="4079524" cy="2278095"/>
              </a:xfrm>
              <a:prstGeom prst="rect">
                <a:avLst/>
              </a:prstGeom>
            </p:spPr>
          </p:pic>
          <p:sp>
            <p:nvSpPr>
              <p:cNvPr id="12" name="月 11">
                <a:extLst>
                  <a:ext uri="{FF2B5EF4-FFF2-40B4-BE49-F238E27FC236}">
                    <a16:creationId xmlns:a16="http://schemas.microsoft.com/office/drawing/2014/main" id="{C92FB054-68F9-7538-03B0-3F8BF861A707}"/>
                  </a:ext>
                </a:extLst>
              </p:cNvPr>
              <p:cNvSpPr/>
              <p:nvPr/>
            </p:nvSpPr>
            <p:spPr>
              <a:xfrm rot="18900000">
                <a:off x="6574745" y="3348917"/>
                <a:ext cx="936000" cy="1008000"/>
              </a:xfrm>
              <a:prstGeom prst="moon">
                <a:avLst>
                  <a:gd name="adj" fmla="val 65908"/>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月 12">
                <a:extLst>
                  <a:ext uri="{FF2B5EF4-FFF2-40B4-BE49-F238E27FC236}">
                    <a16:creationId xmlns:a16="http://schemas.microsoft.com/office/drawing/2014/main" id="{5FFBACCD-D7AE-C5FF-0E13-B3CD75A7A6FD}"/>
                  </a:ext>
                </a:extLst>
              </p:cNvPr>
              <p:cNvSpPr/>
              <p:nvPr/>
            </p:nvSpPr>
            <p:spPr>
              <a:xfrm rot="8100000">
                <a:off x="10622661" y="1126149"/>
                <a:ext cx="936000" cy="1008000"/>
              </a:xfrm>
              <a:prstGeom prst="moon">
                <a:avLst>
                  <a:gd name="adj" fmla="val 65908"/>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月 20">
                <a:extLst>
                  <a:ext uri="{FF2B5EF4-FFF2-40B4-BE49-F238E27FC236}">
                    <a16:creationId xmlns:a16="http://schemas.microsoft.com/office/drawing/2014/main" id="{FFC6B996-FD53-13F1-EAC5-C30DF9C87530}"/>
                  </a:ext>
                </a:extLst>
              </p:cNvPr>
              <p:cNvSpPr/>
              <p:nvPr/>
            </p:nvSpPr>
            <p:spPr>
              <a:xfrm rot="13500000">
                <a:off x="10634968" y="3351210"/>
                <a:ext cx="936000" cy="1008000"/>
              </a:xfrm>
              <a:prstGeom prst="moon">
                <a:avLst>
                  <a:gd name="adj" fmla="val 65908"/>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月 21">
                <a:extLst>
                  <a:ext uri="{FF2B5EF4-FFF2-40B4-BE49-F238E27FC236}">
                    <a16:creationId xmlns:a16="http://schemas.microsoft.com/office/drawing/2014/main" id="{05FE6147-1150-C17A-1256-52169C296C46}"/>
                  </a:ext>
                </a:extLst>
              </p:cNvPr>
              <p:cNvSpPr/>
              <p:nvPr/>
            </p:nvSpPr>
            <p:spPr>
              <a:xfrm rot="2700000">
                <a:off x="6594344" y="1126972"/>
                <a:ext cx="936000" cy="1008000"/>
              </a:xfrm>
              <a:prstGeom prst="moon">
                <a:avLst>
                  <a:gd name="adj" fmla="val 65908"/>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6" name="テキスト ボックス 25">
              <a:extLst>
                <a:ext uri="{FF2B5EF4-FFF2-40B4-BE49-F238E27FC236}">
                  <a16:creationId xmlns:a16="http://schemas.microsoft.com/office/drawing/2014/main" id="{4EF232BF-1A5E-D00B-B556-9B5CC0E1012A}"/>
                </a:ext>
              </a:extLst>
            </p:cNvPr>
            <p:cNvSpPr txBox="1"/>
            <p:nvPr/>
          </p:nvSpPr>
          <p:spPr>
            <a:xfrm>
              <a:off x="7286174" y="1724632"/>
              <a:ext cx="1426385" cy="276999"/>
            </a:xfrm>
            <a:prstGeom prst="rect">
              <a:avLst/>
            </a:prstGeom>
            <a:solidFill>
              <a:schemeClr val="accent1">
                <a:lumMod val="50000"/>
              </a:schemeClr>
            </a:solidFill>
            <a:ln>
              <a:noFill/>
            </a:ln>
          </p:spPr>
          <p:txBody>
            <a:bodyPr wrap="square" lIns="0" tIns="0" rIns="0" bIns="0">
              <a:spAutoFit/>
            </a:bodyPr>
            <a:lstStyle/>
            <a:p>
              <a:pPr algn="ctr"/>
              <a:r>
                <a:rPr lang="ja-JP" altLang="en-US" sz="1800" b="1" kern="100" dirty="0">
                  <a:solidFill>
                    <a:schemeClr val="bg1"/>
                  </a:solidFill>
                  <a:effectLst/>
                  <a:latin typeface="游ゴシック" panose="020B0400000000000000" pitchFamily="50" charset="-128"/>
                  <a:ea typeface="游ゴシック" panose="020B0400000000000000" pitchFamily="50" charset="-128"/>
                  <a:cs typeface="Times New Roman" panose="02020603050405020304" pitchFamily="18" charset="0"/>
                </a:rPr>
                <a:t>荒海が仕事場</a:t>
              </a:r>
              <a:endParaRPr lang="ja-JP" altLang="ja-JP" sz="1600" b="1" kern="100" dirty="0">
                <a:solidFill>
                  <a:schemeClr val="bg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grpSp>
      <p:sp>
        <p:nvSpPr>
          <p:cNvPr id="11" name="テキスト ボックス 10">
            <a:extLst>
              <a:ext uri="{FF2B5EF4-FFF2-40B4-BE49-F238E27FC236}">
                <a16:creationId xmlns:a16="http://schemas.microsoft.com/office/drawing/2014/main" id="{0BFF9515-3E80-1FDA-BA61-D427DAB58638}"/>
              </a:ext>
            </a:extLst>
          </p:cNvPr>
          <p:cNvSpPr txBox="1"/>
          <p:nvPr/>
        </p:nvSpPr>
        <p:spPr>
          <a:xfrm>
            <a:off x="6181401" y="1117621"/>
            <a:ext cx="5796000" cy="400110"/>
          </a:xfrm>
          <a:prstGeom prst="rect">
            <a:avLst/>
          </a:prstGeom>
          <a:noFill/>
          <a:ln>
            <a:noFill/>
          </a:ln>
        </p:spPr>
        <p:txBody>
          <a:bodyPr wrap="square">
            <a:spAutoFit/>
          </a:bodyPr>
          <a:lstStyle/>
          <a:p>
            <a:pPr algn="ctr"/>
            <a:r>
              <a:rPr lang="ja-JP" altLang="en-US" sz="2000" b="1" i="0" u="sng" dirty="0">
                <a:solidFill>
                  <a:srgbClr val="1A1A1A"/>
                </a:solidFill>
                <a:effectLst/>
                <a:latin typeface="ＭＳ Ｐゴシック" panose="020B0600070205080204" pitchFamily="50" charset="-128"/>
                <a:ea typeface="ＭＳ Ｐゴシック" panose="020B0600070205080204" pitchFamily="50" charset="-128"/>
              </a:rPr>
              <a:t>風力と水素でゼロエミッション</a:t>
            </a:r>
            <a:r>
              <a:rPr lang="ja-JP" altLang="en-US" sz="1600" b="1" i="0" u="sng" dirty="0">
                <a:solidFill>
                  <a:srgbClr val="1A1A1A"/>
                </a:solidFill>
                <a:effectLst/>
                <a:latin typeface="ＭＳ Ｐゴシック" panose="020B0600070205080204" pitchFamily="50" charset="-128"/>
                <a:ea typeface="ＭＳ Ｐゴシック" panose="020B0600070205080204" pitchFamily="50" charset="-128"/>
              </a:rPr>
              <a:t>（</a:t>
            </a:r>
            <a:r>
              <a:rPr lang="en-US" altLang="ja-JP" sz="1600" b="1" i="0" u="sng" dirty="0">
                <a:solidFill>
                  <a:srgbClr val="1A1A1A"/>
                </a:solidFill>
                <a:effectLst/>
                <a:latin typeface="ＭＳ Ｐゴシック" panose="020B0600070205080204" pitchFamily="50" charset="-128"/>
                <a:ea typeface="ＭＳ Ｐゴシック" panose="020B0600070205080204" pitchFamily="50" charset="-128"/>
              </a:rPr>
              <a:t>2030</a:t>
            </a:r>
            <a:r>
              <a:rPr lang="ja-JP" altLang="en-US" sz="1600" b="1" i="0" u="sng" dirty="0">
                <a:solidFill>
                  <a:srgbClr val="1A1A1A"/>
                </a:solidFill>
                <a:effectLst/>
                <a:latin typeface="ＭＳ Ｐゴシック" panose="020B0600070205080204" pitchFamily="50" charset="-128"/>
                <a:ea typeface="ＭＳ Ｐゴシック" panose="020B0600070205080204" pitchFamily="50" charset="-128"/>
              </a:rPr>
              <a:t>年までに建造予定）</a:t>
            </a:r>
            <a:endParaRPr lang="ja-JP" altLang="en-US" sz="1600" i="0" dirty="0">
              <a:solidFill>
                <a:srgbClr val="1A1A1A"/>
              </a:solidFill>
              <a:effectLst/>
              <a:latin typeface="Calibri" panose="020F0502020204030204" pitchFamily="34" charset="0"/>
              <a:ea typeface="ＭＳ Ｐ明朝" panose="02020600040205080304" pitchFamily="18" charset="-128"/>
              <a:cs typeface="Calibri" panose="020F0502020204030204" pitchFamily="34" charset="0"/>
            </a:endParaRPr>
          </a:p>
        </p:txBody>
      </p:sp>
      <p:sp>
        <p:nvSpPr>
          <p:cNvPr id="8" name="テキスト ボックス 7">
            <a:extLst>
              <a:ext uri="{FF2B5EF4-FFF2-40B4-BE49-F238E27FC236}">
                <a16:creationId xmlns:a16="http://schemas.microsoft.com/office/drawing/2014/main" id="{3C268CE0-3F6A-E2B8-CDF0-7A36D5D88527}"/>
              </a:ext>
            </a:extLst>
          </p:cNvPr>
          <p:cNvSpPr txBox="1"/>
          <p:nvPr/>
        </p:nvSpPr>
        <p:spPr>
          <a:xfrm>
            <a:off x="6148605" y="3954255"/>
            <a:ext cx="5832000" cy="2923877"/>
          </a:xfrm>
          <a:prstGeom prst="rect">
            <a:avLst/>
          </a:prstGeom>
          <a:noFill/>
          <a:ln>
            <a:noFill/>
          </a:ln>
        </p:spPr>
        <p:txBody>
          <a:bodyPr wrap="square">
            <a:spAutoFit/>
          </a:bodyPr>
          <a:lstStyle/>
          <a:p>
            <a:pPr algn="l"/>
            <a:endParaRPr lang="en-US" altLang="ja-JP" sz="600" b="1" dirty="0">
              <a:solidFill>
                <a:srgbClr val="1A1A1A"/>
              </a:solidFill>
              <a:latin typeface="ＭＳ Ｐゴシック" panose="020B0600070205080204" pitchFamily="50" charset="-128"/>
              <a:ea typeface="ＭＳ Ｐゴシック" panose="020B0600070205080204" pitchFamily="50" charset="-128"/>
            </a:endParaRPr>
          </a:p>
          <a:p>
            <a:pPr algn="l"/>
            <a:r>
              <a:rPr lang="ja-JP" altLang="en-US" sz="2000" dirty="0">
                <a:solidFill>
                  <a:srgbClr val="1A1A1A"/>
                </a:solidFill>
                <a:latin typeface="Calibri" panose="020F0502020204030204" pitchFamily="34" charset="0"/>
                <a:ea typeface="ＭＳ Ｐ明朝" panose="02020600040205080304" pitchFamily="18" charset="-128"/>
                <a:cs typeface="Calibri" panose="020F0502020204030204" pitchFamily="34" charset="0"/>
              </a:rPr>
              <a:t>・無人船（当初は有人）で</a:t>
            </a:r>
            <a:r>
              <a:rPr lang="en-US" altLang="ja-JP" sz="2000" dirty="0">
                <a:solidFill>
                  <a:srgbClr val="1A1A1A"/>
                </a:solidFill>
                <a:latin typeface="Calibri" panose="020F0502020204030204" pitchFamily="34" charset="0"/>
                <a:ea typeface="ＭＳ Ｐ明朝" panose="02020600040205080304" pitchFamily="18" charset="-128"/>
                <a:cs typeface="Calibri" panose="020F0502020204030204" pitchFamily="34" charset="0"/>
              </a:rPr>
              <a:t>10</a:t>
            </a:r>
            <a:r>
              <a:rPr lang="ja-JP" altLang="en-US" sz="2000" dirty="0">
                <a:solidFill>
                  <a:srgbClr val="1A1A1A"/>
                </a:solidFill>
                <a:latin typeface="Calibri" panose="020F0502020204030204" pitchFamily="34" charset="0"/>
                <a:ea typeface="ＭＳ Ｐ明朝" panose="02020600040205080304" pitchFamily="18" charset="-128"/>
                <a:cs typeface="Calibri" panose="020F0502020204030204" pitchFamily="34" charset="0"/>
              </a:rPr>
              <a:t>基の帆と水素燃料電池で推進し、</a:t>
            </a:r>
            <a:r>
              <a:rPr lang="ja-JP" altLang="en-US" sz="2000" u="sng" dirty="0">
                <a:solidFill>
                  <a:srgbClr val="1A1A1A"/>
                </a:solidFill>
                <a:latin typeface="Calibri" panose="020F0502020204030204" pitchFamily="34" charset="0"/>
                <a:ea typeface="ＭＳ Ｐ明朝" panose="02020600040205080304" pitchFamily="18" charset="-128"/>
                <a:cs typeface="Calibri" panose="020F0502020204030204" pitchFamily="34" charset="0"/>
              </a:rPr>
              <a:t>強風が吹く海域</a:t>
            </a:r>
            <a:r>
              <a:rPr lang="ja-JP" altLang="en-US" sz="2000" dirty="0">
                <a:solidFill>
                  <a:srgbClr val="1A1A1A"/>
                </a:solidFill>
                <a:latin typeface="Calibri" panose="020F0502020204030204" pitchFamily="34" charset="0"/>
                <a:ea typeface="ＭＳ Ｐ明朝" panose="02020600040205080304" pitchFamily="18" charset="-128"/>
                <a:cs typeface="Calibri" panose="020F0502020204030204" pitchFamily="34" charset="0"/>
              </a:rPr>
              <a:t>を、</a:t>
            </a:r>
            <a:r>
              <a:rPr lang="ja-JP" altLang="en-US" sz="2000" u="sng" dirty="0">
                <a:solidFill>
                  <a:srgbClr val="1A1A1A"/>
                </a:solidFill>
                <a:latin typeface="Calibri" panose="020F0502020204030204" pitchFamily="34" charset="0"/>
                <a:ea typeface="ＭＳ Ｐ明朝" panose="02020600040205080304" pitchFamily="18" charset="-128"/>
                <a:cs typeface="Calibri" panose="020F0502020204030204" pitchFamily="34" charset="0"/>
              </a:rPr>
              <a:t>自ら探して移動</a:t>
            </a:r>
            <a:endParaRPr lang="en-US" altLang="ja-JP" sz="2000" u="sng" dirty="0">
              <a:solidFill>
                <a:srgbClr val="1A1A1A"/>
              </a:solidFill>
              <a:latin typeface="Calibri" panose="020F0502020204030204" pitchFamily="34" charset="0"/>
              <a:ea typeface="ＭＳ Ｐ明朝" panose="02020600040205080304" pitchFamily="18" charset="-128"/>
              <a:cs typeface="Calibri" panose="020F0502020204030204" pitchFamily="34" charset="0"/>
            </a:endParaRPr>
          </a:p>
          <a:p>
            <a:endParaRPr lang="en-US" altLang="ja-JP" sz="600" dirty="0">
              <a:solidFill>
                <a:srgbClr val="1A1A1A"/>
              </a:solidFill>
              <a:latin typeface="Calibri" panose="020F0502020204030204" pitchFamily="34" charset="0"/>
              <a:ea typeface="ＭＳ Ｐ明朝" panose="02020600040205080304" pitchFamily="18" charset="-128"/>
              <a:cs typeface="Calibri" panose="020F0502020204030204" pitchFamily="34" charset="0"/>
            </a:endParaRPr>
          </a:p>
          <a:p>
            <a:r>
              <a:rPr lang="ja-JP" altLang="en-US" sz="2000" dirty="0">
                <a:solidFill>
                  <a:srgbClr val="1A1A1A"/>
                </a:solidFill>
                <a:latin typeface="Calibri" panose="020F0502020204030204" pitchFamily="34" charset="0"/>
                <a:ea typeface="ＭＳ Ｐ明朝" panose="02020600040205080304" pitchFamily="18" charset="-128"/>
                <a:cs typeface="Calibri" panose="020F0502020204030204" pitchFamily="34" charset="0"/>
              </a:rPr>
              <a:t>・強風水域に来たら</a:t>
            </a:r>
            <a:r>
              <a:rPr lang="en-US" altLang="ja-JP" sz="2000" dirty="0">
                <a:solidFill>
                  <a:srgbClr val="1A1A1A"/>
                </a:solidFill>
                <a:latin typeface="Calibri" panose="020F0502020204030204" pitchFamily="34" charset="0"/>
                <a:ea typeface="ＭＳ Ｐ明朝" panose="02020600040205080304" pitchFamily="18" charset="-128"/>
                <a:cs typeface="Calibri" panose="020F0502020204030204" pitchFamily="34" charset="0"/>
              </a:rPr>
              <a:t>53m</a:t>
            </a:r>
            <a:r>
              <a:rPr lang="ja-JP" altLang="en-US" sz="2000" dirty="0">
                <a:solidFill>
                  <a:srgbClr val="1A1A1A"/>
                </a:solidFill>
                <a:latin typeface="Calibri" panose="020F0502020204030204" pitchFamily="34" charset="0"/>
                <a:ea typeface="ＭＳ Ｐ明朝" panose="02020600040205080304" pitchFamily="18" charset="-128"/>
                <a:cs typeface="Calibri" panose="020F0502020204030204" pitchFamily="34" charset="0"/>
              </a:rPr>
              <a:t>の帆を揚げ、風の力を利用しながら水中ﾀｰﾋﾞﾝで発電し、海水から純水を製造</a:t>
            </a:r>
            <a:endParaRPr lang="en-US" altLang="ja-JP" sz="2000" dirty="0">
              <a:solidFill>
                <a:srgbClr val="1A1A1A"/>
              </a:solidFill>
              <a:latin typeface="Calibri" panose="020F0502020204030204" pitchFamily="34" charset="0"/>
              <a:ea typeface="ＭＳ Ｐ明朝" panose="02020600040205080304" pitchFamily="18" charset="-128"/>
              <a:cs typeface="Calibri" panose="020F0502020204030204" pitchFamily="34" charset="0"/>
            </a:endParaRPr>
          </a:p>
          <a:p>
            <a:pPr algn="l"/>
            <a:endParaRPr lang="en-US" altLang="ja-JP" sz="600" dirty="0">
              <a:solidFill>
                <a:srgbClr val="1A1A1A"/>
              </a:solidFill>
              <a:latin typeface="Calibri" panose="020F0502020204030204" pitchFamily="34" charset="0"/>
              <a:ea typeface="ＭＳ Ｐ明朝" panose="02020600040205080304" pitchFamily="18" charset="-128"/>
              <a:cs typeface="Calibri" panose="020F0502020204030204" pitchFamily="34" charset="0"/>
            </a:endParaRPr>
          </a:p>
          <a:p>
            <a:pPr algn="l"/>
            <a:r>
              <a:rPr lang="ja-JP" altLang="en-US" sz="2000" dirty="0">
                <a:solidFill>
                  <a:srgbClr val="1A1A1A"/>
                </a:solidFill>
                <a:latin typeface="Calibri" panose="020F0502020204030204" pitchFamily="34" charset="0"/>
                <a:ea typeface="ＭＳ Ｐ明朝" panose="02020600040205080304" pitchFamily="18" charset="-128"/>
                <a:cs typeface="Calibri" panose="020F0502020204030204" pitchFamily="34" charset="0"/>
              </a:rPr>
              <a:t>・純水を電気分解→</a:t>
            </a:r>
            <a:r>
              <a:rPr lang="en-US" altLang="ja-JP" sz="2000" dirty="0">
                <a:solidFill>
                  <a:srgbClr val="1A1A1A"/>
                </a:solidFill>
                <a:latin typeface="Calibri" panose="020F0502020204030204" pitchFamily="34" charset="0"/>
                <a:ea typeface="ＭＳ Ｐ明朝" panose="02020600040205080304" pitchFamily="18" charset="-128"/>
                <a:cs typeface="Calibri" panose="020F0502020204030204" pitchFamily="34" charset="0"/>
              </a:rPr>
              <a:t>H2+</a:t>
            </a:r>
            <a:r>
              <a:rPr lang="ja-JP" altLang="en-US" sz="2000" dirty="0">
                <a:solidFill>
                  <a:srgbClr val="1A1A1A"/>
                </a:solidFill>
                <a:latin typeface="Calibri" panose="020F0502020204030204" pitchFamily="34" charset="0"/>
                <a:ea typeface="ＭＳ Ｐ明朝" panose="02020600040205080304" pitchFamily="18" charset="-128"/>
                <a:cs typeface="Calibri" panose="020F0502020204030204" pitchFamily="34" charset="0"/>
              </a:rPr>
              <a:t>ﾄﾙｴﾝ→ﾒﾁﾙｼｸﾛﾍｷｻﾝ→船のタンクに貯蔵、を繰り返し、タンクを満杯にする</a:t>
            </a:r>
            <a:endParaRPr lang="en-US" altLang="ja-JP" sz="2000" dirty="0">
              <a:solidFill>
                <a:srgbClr val="1A1A1A"/>
              </a:solidFill>
              <a:latin typeface="Calibri" panose="020F0502020204030204" pitchFamily="34" charset="0"/>
              <a:ea typeface="ＭＳ Ｐ明朝" panose="02020600040205080304" pitchFamily="18" charset="-128"/>
              <a:cs typeface="Calibri" panose="020F0502020204030204" pitchFamily="34" charset="0"/>
            </a:endParaRPr>
          </a:p>
          <a:p>
            <a:pPr algn="l"/>
            <a:endParaRPr lang="en-US" altLang="ja-JP" sz="600" dirty="0">
              <a:solidFill>
                <a:srgbClr val="1A1A1A"/>
              </a:solidFill>
              <a:latin typeface="Calibri" panose="020F0502020204030204" pitchFamily="34" charset="0"/>
              <a:ea typeface="ＭＳ Ｐ明朝" panose="02020600040205080304" pitchFamily="18" charset="-128"/>
              <a:cs typeface="Calibri" panose="020F0502020204030204" pitchFamily="34" charset="0"/>
            </a:endParaRPr>
          </a:p>
          <a:p>
            <a:pPr algn="l"/>
            <a:r>
              <a:rPr lang="ja-JP" altLang="en-US" sz="2000" dirty="0">
                <a:solidFill>
                  <a:srgbClr val="1A1A1A"/>
                </a:solidFill>
                <a:latin typeface="Calibri" panose="020F0502020204030204" pitchFamily="34" charset="0"/>
                <a:ea typeface="ＭＳ Ｐ明朝" panose="02020600040205080304" pitchFamily="18" charset="-128"/>
                <a:cs typeface="Calibri" panose="020F0502020204030204" pitchFamily="34" charset="0"/>
              </a:rPr>
              <a:t>・寄港ﾙｰﾄを自ら検索→接岸･陸揚げはﾄﾞﾛｰﾝで自動化荷揚げが終了でﾘｻｲｸﾙのﾄﾙｴﾝを積載し出航する</a:t>
            </a:r>
            <a:endParaRPr lang="ja-JP" altLang="en-US" sz="2000" i="0" dirty="0">
              <a:solidFill>
                <a:srgbClr val="1A1A1A"/>
              </a:solidFill>
              <a:effectLst/>
              <a:latin typeface="Calibri" panose="020F0502020204030204" pitchFamily="34" charset="0"/>
              <a:ea typeface="ＭＳ Ｐ明朝" panose="02020600040205080304" pitchFamily="18" charset="-128"/>
              <a:cs typeface="Calibri" panose="020F0502020204030204" pitchFamily="34" charset="0"/>
            </a:endParaRPr>
          </a:p>
        </p:txBody>
      </p:sp>
      <p:cxnSp>
        <p:nvCxnSpPr>
          <p:cNvPr id="4" name="直線コネクタ 3">
            <a:extLst>
              <a:ext uri="{FF2B5EF4-FFF2-40B4-BE49-F238E27FC236}">
                <a16:creationId xmlns:a16="http://schemas.microsoft.com/office/drawing/2014/main" id="{F6BFAFFE-9CBE-5405-54F4-6002530B0D38}"/>
              </a:ext>
            </a:extLst>
          </p:cNvPr>
          <p:cNvCxnSpPr>
            <a:cxnSpLocks/>
          </p:cNvCxnSpPr>
          <p:nvPr/>
        </p:nvCxnSpPr>
        <p:spPr>
          <a:xfrm rot="5400000">
            <a:off x="2986166" y="3772505"/>
            <a:ext cx="6156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図 1">
            <a:extLst>
              <a:ext uri="{FF2B5EF4-FFF2-40B4-BE49-F238E27FC236}">
                <a16:creationId xmlns:a16="http://schemas.microsoft.com/office/drawing/2014/main" id="{A7781348-D5C1-05FF-9769-EC73D10C3EF5}"/>
              </a:ext>
            </a:extLst>
          </p:cNvPr>
          <p:cNvPicPr>
            <a:picLocks noChangeAspect="1"/>
          </p:cNvPicPr>
          <p:nvPr/>
        </p:nvPicPr>
        <p:blipFill>
          <a:blip r:embed="rId4"/>
          <a:stretch>
            <a:fillRect/>
          </a:stretch>
        </p:blipFill>
        <p:spPr>
          <a:xfrm>
            <a:off x="6101591" y="2132042"/>
            <a:ext cx="1207143" cy="1708571"/>
          </a:xfrm>
          <a:prstGeom prst="rect">
            <a:avLst/>
          </a:prstGeom>
        </p:spPr>
      </p:pic>
      <p:sp>
        <p:nvSpPr>
          <p:cNvPr id="30" name="テキスト ボックス 34">
            <a:extLst>
              <a:ext uri="{FF2B5EF4-FFF2-40B4-BE49-F238E27FC236}">
                <a16:creationId xmlns:a16="http://schemas.microsoft.com/office/drawing/2014/main" id="{5CC6D72F-78C2-A09F-2E74-621A98458A2A}"/>
              </a:ext>
            </a:extLst>
          </p:cNvPr>
          <p:cNvSpPr txBox="1"/>
          <p:nvPr/>
        </p:nvSpPr>
        <p:spPr>
          <a:xfrm>
            <a:off x="301425" y="3214654"/>
            <a:ext cx="5112000" cy="360000"/>
          </a:xfrm>
          <a:prstGeom prst="rect">
            <a:avLst/>
          </a:prstGeom>
          <a:solidFill>
            <a:schemeClr val="bg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2000" b="0" baseline="0" dirty="0">
                <a:solidFill>
                  <a:sysClr val="windowText" lastClr="000000"/>
                </a:solidFill>
                <a:latin typeface="ＭＳ Ｐゴシック" panose="020B0600070205080204" pitchFamily="50" charset="-128"/>
                <a:ea typeface="ＭＳ Ｐゴシック" panose="020B0600070205080204" pitchFamily="50" charset="-128"/>
                <a:cs typeface="Calibri" panose="020F0502020204030204" pitchFamily="34" charset="0"/>
              </a:rPr>
              <a:t>③</a:t>
            </a:r>
            <a:r>
              <a:rPr kumimoji="1" lang="en-US" altLang="ja-JP" sz="2000" b="0" baseline="0" dirty="0">
                <a:solidFill>
                  <a:sysClr val="windowText" lastClr="000000"/>
                </a:solidFill>
                <a:latin typeface="ＭＳ Ｐゴシック" panose="020B0600070205080204" pitchFamily="50" charset="-128"/>
                <a:ea typeface="ＭＳ Ｐゴシック" panose="020B0600070205080204" pitchFamily="50" charset="-128"/>
                <a:cs typeface="Calibri" panose="020F0502020204030204" pitchFamily="34" charset="0"/>
              </a:rPr>
              <a:t>-1</a:t>
            </a:r>
            <a:r>
              <a:rPr kumimoji="1" lang="ja-JP" altLang="en-US" sz="2000" b="0" baseline="0" dirty="0">
                <a:solidFill>
                  <a:sysClr val="windowText" lastClr="000000"/>
                </a:solidFill>
                <a:latin typeface="ＭＳ Ｐゴシック" panose="020B0600070205080204" pitchFamily="50" charset="-128"/>
                <a:ea typeface="ＭＳ Ｐゴシック" panose="020B0600070205080204" pitchFamily="50" charset="-128"/>
                <a:cs typeface="Calibri" panose="020F0502020204030204" pitchFamily="34" charset="0"/>
              </a:rPr>
              <a:t>水素エンジン車（</a:t>
            </a:r>
            <a:r>
              <a:rPr kumimoji="1" lang="en-US" altLang="ja-JP" sz="2000" b="0" baseline="0" dirty="0">
                <a:solidFill>
                  <a:sysClr val="windowText" lastClr="000000"/>
                </a:solidFill>
                <a:latin typeface="ＭＳ Ｐゴシック" panose="020B0600070205080204" pitchFamily="50" charset="-128"/>
                <a:ea typeface="ＭＳ Ｐゴシック" panose="020B0600070205080204" pitchFamily="50" charset="-128"/>
                <a:cs typeface="Calibri" panose="020F0502020204030204" pitchFamily="34" charset="0"/>
              </a:rPr>
              <a:t>HE</a:t>
            </a:r>
            <a:r>
              <a:rPr kumimoji="1" lang="ja-JP" altLang="en-US" sz="2000" b="0" baseline="0" dirty="0">
                <a:solidFill>
                  <a:sysClr val="windowText" lastClr="000000"/>
                </a:solidFill>
                <a:latin typeface="ＭＳ Ｐゴシック" panose="020B0600070205080204" pitchFamily="50" charset="-128"/>
                <a:ea typeface="ＭＳ Ｐゴシック" panose="020B0600070205080204" pitchFamily="50" charset="-128"/>
                <a:cs typeface="Calibri" panose="020F0502020204030204" pitchFamily="34" charset="0"/>
              </a:rPr>
              <a:t>）</a:t>
            </a:r>
            <a:r>
              <a:rPr kumimoji="1" lang="en-US" altLang="ja-JP" sz="2000" b="0" baseline="0" dirty="0">
                <a:solidFill>
                  <a:sysClr val="windowText" lastClr="000000"/>
                </a:solidFill>
                <a:latin typeface="ＭＳ Ｐゴシック" panose="020B0600070205080204" pitchFamily="50" charset="-128"/>
                <a:ea typeface="ＭＳ Ｐゴシック" panose="020B0600070205080204" pitchFamily="50" charset="-128"/>
                <a:cs typeface="Calibri" panose="020F0502020204030204" pitchFamily="34" charset="0"/>
              </a:rPr>
              <a:t>+CO2</a:t>
            </a:r>
            <a:r>
              <a:rPr kumimoji="1" lang="ja-JP" altLang="en-US" sz="2000" b="0" baseline="0" dirty="0">
                <a:solidFill>
                  <a:sysClr val="windowText" lastClr="000000"/>
                </a:solidFill>
                <a:latin typeface="ＭＳ Ｐゴシック" panose="020B0600070205080204" pitchFamily="50" charset="-128"/>
                <a:ea typeface="ＭＳ Ｐゴシック" panose="020B0600070205080204" pitchFamily="50" charset="-128"/>
                <a:cs typeface="Calibri" panose="020F0502020204030204" pitchFamily="34" charset="0"/>
              </a:rPr>
              <a:t>回収装置付き</a:t>
            </a:r>
            <a:endParaRPr kumimoji="1" lang="en-US" altLang="ja-JP" sz="2000" b="0" baseline="0" dirty="0">
              <a:solidFill>
                <a:sysClr val="windowText" lastClr="000000"/>
              </a:solidFill>
              <a:latin typeface="ＭＳ Ｐゴシック" panose="020B0600070205080204" pitchFamily="50" charset="-128"/>
              <a:ea typeface="ＭＳ Ｐゴシック" panose="020B0600070205080204" pitchFamily="50" charset="-128"/>
              <a:cs typeface="Calibri" panose="020F0502020204030204" pitchFamily="34" charset="0"/>
            </a:endParaRPr>
          </a:p>
        </p:txBody>
      </p:sp>
      <p:sp>
        <p:nvSpPr>
          <p:cNvPr id="31" name="テキスト ボックス 34">
            <a:extLst>
              <a:ext uri="{FF2B5EF4-FFF2-40B4-BE49-F238E27FC236}">
                <a16:creationId xmlns:a16="http://schemas.microsoft.com/office/drawing/2014/main" id="{0E46CD45-4CF7-E97C-9FB7-152A276F48F0}"/>
              </a:ext>
            </a:extLst>
          </p:cNvPr>
          <p:cNvSpPr txBox="1"/>
          <p:nvPr/>
        </p:nvSpPr>
        <p:spPr>
          <a:xfrm>
            <a:off x="325578" y="1518057"/>
            <a:ext cx="1800000" cy="360000"/>
          </a:xfrm>
          <a:prstGeom prst="rect">
            <a:avLst/>
          </a:prstGeom>
          <a:solidFill>
            <a:schemeClr val="bg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2000" b="0" baseline="0" dirty="0">
                <a:solidFill>
                  <a:sysClr val="windowText" lastClr="000000"/>
                </a:solidFill>
                <a:latin typeface="Calibri" panose="020F0502020204030204" pitchFamily="34" charset="0"/>
                <a:ea typeface="ＭＳ Ｐ明朝" panose="02020600040205080304" pitchFamily="18" charset="-128"/>
                <a:cs typeface="Calibri" panose="020F0502020204030204" pitchFamily="34" charset="0"/>
              </a:rPr>
              <a:t>　</a:t>
            </a:r>
            <a:endParaRPr kumimoji="1" lang="en-US" altLang="ja-JP" sz="2000" b="0" baseline="0" dirty="0">
              <a:solidFill>
                <a:sysClr val="windowText" lastClr="000000"/>
              </a:solidFill>
              <a:latin typeface="Calibri" panose="020F0502020204030204" pitchFamily="34" charset="0"/>
              <a:ea typeface="ＭＳ Ｐ明朝" panose="02020600040205080304" pitchFamily="18" charset="-128"/>
              <a:cs typeface="Calibri" panose="020F0502020204030204" pitchFamily="34" charset="0"/>
            </a:endParaRPr>
          </a:p>
        </p:txBody>
      </p:sp>
      <p:cxnSp>
        <p:nvCxnSpPr>
          <p:cNvPr id="1121" name="直線コネクタ 1120">
            <a:extLst>
              <a:ext uri="{FF2B5EF4-FFF2-40B4-BE49-F238E27FC236}">
                <a16:creationId xmlns:a16="http://schemas.microsoft.com/office/drawing/2014/main" id="{DDF48DB2-785D-7922-4008-7EA634747FF9}"/>
              </a:ext>
            </a:extLst>
          </p:cNvPr>
          <p:cNvCxnSpPr/>
          <p:nvPr/>
        </p:nvCxnSpPr>
        <p:spPr>
          <a:xfrm>
            <a:off x="32276" y="3137568"/>
            <a:ext cx="601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25" name="テキスト ボックス 34">
            <a:extLst>
              <a:ext uri="{FF2B5EF4-FFF2-40B4-BE49-F238E27FC236}">
                <a16:creationId xmlns:a16="http://schemas.microsoft.com/office/drawing/2014/main" id="{57F6C81B-C08D-6642-A96D-EE7732121227}"/>
              </a:ext>
            </a:extLst>
          </p:cNvPr>
          <p:cNvSpPr txBox="1"/>
          <p:nvPr/>
        </p:nvSpPr>
        <p:spPr>
          <a:xfrm>
            <a:off x="2076241" y="6227196"/>
            <a:ext cx="1188000" cy="612000"/>
          </a:xfrm>
          <a:prstGeom prst="rect">
            <a:avLst/>
          </a:prstGeom>
          <a:noFill/>
          <a:ln w="9525" cmpd="sng">
            <a:solidFill>
              <a:schemeClr val="accent1">
                <a:shade val="15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2000" dirty="0">
                <a:solidFill>
                  <a:sysClr val="windowText" lastClr="000000"/>
                </a:solidFill>
                <a:latin typeface="Calibri" panose="020F0502020204030204" pitchFamily="34" charset="0"/>
                <a:ea typeface="ＭＳ Ｐ明朝" panose="02020600040205080304" pitchFamily="18" charset="-128"/>
                <a:cs typeface="Calibri" panose="020F0502020204030204" pitchFamily="34" charset="0"/>
              </a:rPr>
              <a:t>フィルターで</a:t>
            </a:r>
            <a:r>
              <a:rPr lang="en-US" altLang="ja-JP" sz="2000" dirty="0">
                <a:solidFill>
                  <a:sysClr val="windowText" lastClr="000000"/>
                </a:solidFill>
                <a:latin typeface="Calibri" panose="020F0502020204030204" pitchFamily="34" charset="0"/>
                <a:ea typeface="ＭＳ Ｐ明朝" panose="02020600040205080304" pitchFamily="18" charset="-128"/>
                <a:cs typeface="Calibri" panose="020F0502020204030204" pitchFamily="34" charset="0"/>
              </a:rPr>
              <a:t>CO2</a:t>
            </a:r>
            <a:r>
              <a:rPr lang="ja-JP" altLang="en-US" sz="2000" dirty="0">
                <a:solidFill>
                  <a:sysClr val="windowText" lastClr="000000"/>
                </a:solidFill>
                <a:latin typeface="Calibri" panose="020F0502020204030204" pitchFamily="34" charset="0"/>
                <a:ea typeface="ＭＳ Ｐ明朝" panose="02020600040205080304" pitchFamily="18" charset="-128"/>
                <a:cs typeface="Calibri" panose="020F0502020204030204" pitchFamily="34" charset="0"/>
              </a:rPr>
              <a:t>吸着</a:t>
            </a:r>
            <a:endParaRPr lang="en-US" altLang="ja-JP" sz="2000" dirty="0">
              <a:solidFill>
                <a:sysClr val="windowText" lastClr="000000"/>
              </a:solidFill>
              <a:latin typeface="Calibri" panose="020F0502020204030204" pitchFamily="34" charset="0"/>
              <a:ea typeface="ＭＳ Ｐ明朝" panose="02020600040205080304" pitchFamily="18" charset="-128"/>
              <a:cs typeface="Calibri" panose="020F0502020204030204" pitchFamily="34" charset="0"/>
            </a:endParaRPr>
          </a:p>
        </p:txBody>
      </p:sp>
      <p:sp>
        <p:nvSpPr>
          <p:cNvPr id="1126" name="テキスト ボックス 34">
            <a:extLst>
              <a:ext uri="{FF2B5EF4-FFF2-40B4-BE49-F238E27FC236}">
                <a16:creationId xmlns:a16="http://schemas.microsoft.com/office/drawing/2014/main" id="{71FCE9D9-97AD-9A86-92FC-CEA2E7093657}"/>
              </a:ext>
            </a:extLst>
          </p:cNvPr>
          <p:cNvSpPr txBox="1"/>
          <p:nvPr/>
        </p:nvSpPr>
        <p:spPr>
          <a:xfrm>
            <a:off x="3453963" y="6228599"/>
            <a:ext cx="972000" cy="612000"/>
          </a:xfrm>
          <a:prstGeom prst="rect">
            <a:avLst/>
          </a:prstGeom>
          <a:solidFill>
            <a:schemeClr val="bg1"/>
          </a:solidFill>
          <a:ln w="9525" cmpd="sng">
            <a:solidFill>
              <a:schemeClr val="accent1">
                <a:shade val="15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2000" dirty="0">
                <a:solidFill>
                  <a:sysClr val="windowText" lastClr="000000"/>
                </a:solidFill>
                <a:latin typeface="Calibri" panose="020F0502020204030204" pitchFamily="34" charset="0"/>
                <a:ea typeface="ＭＳ Ｐ明朝" panose="02020600040205080304" pitchFamily="18" charset="-128"/>
                <a:cs typeface="Calibri" panose="020F0502020204030204" pitchFamily="34" charset="0"/>
              </a:rPr>
              <a:t>吸着</a:t>
            </a:r>
            <a:r>
              <a:rPr lang="en-US" altLang="ja-JP" sz="2000" dirty="0">
                <a:solidFill>
                  <a:sysClr val="windowText" lastClr="000000"/>
                </a:solidFill>
                <a:latin typeface="Calibri" panose="020F0502020204030204" pitchFamily="34" charset="0"/>
                <a:ea typeface="ＭＳ Ｐ明朝" panose="02020600040205080304" pitchFamily="18" charset="-128"/>
                <a:cs typeface="Calibri" panose="020F0502020204030204" pitchFamily="34" charset="0"/>
              </a:rPr>
              <a:t>CO2</a:t>
            </a:r>
            <a:r>
              <a:rPr lang="ja-JP" altLang="en-US" sz="2000" dirty="0">
                <a:solidFill>
                  <a:sysClr val="windowText" lastClr="000000"/>
                </a:solidFill>
                <a:latin typeface="Calibri" panose="020F0502020204030204" pitchFamily="34" charset="0"/>
                <a:ea typeface="ＭＳ Ｐ明朝" panose="02020600040205080304" pitchFamily="18" charset="-128"/>
                <a:cs typeface="Calibri" panose="020F0502020204030204" pitchFamily="34" charset="0"/>
              </a:rPr>
              <a:t>の離脱</a:t>
            </a:r>
            <a:endParaRPr lang="en-US" altLang="ja-JP" sz="2000" dirty="0">
              <a:solidFill>
                <a:sysClr val="windowText" lastClr="000000"/>
              </a:solidFill>
              <a:latin typeface="Calibri" panose="020F0502020204030204" pitchFamily="34" charset="0"/>
              <a:ea typeface="ＭＳ Ｐ明朝" panose="02020600040205080304" pitchFamily="18" charset="-128"/>
              <a:cs typeface="Calibri" panose="020F0502020204030204" pitchFamily="34" charset="0"/>
            </a:endParaRPr>
          </a:p>
        </p:txBody>
      </p:sp>
      <p:sp>
        <p:nvSpPr>
          <p:cNvPr id="1127" name="テキスト ボックス 34">
            <a:extLst>
              <a:ext uri="{FF2B5EF4-FFF2-40B4-BE49-F238E27FC236}">
                <a16:creationId xmlns:a16="http://schemas.microsoft.com/office/drawing/2014/main" id="{38567757-E31A-5AEA-AD50-9A407FD340BE}"/>
              </a:ext>
            </a:extLst>
          </p:cNvPr>
          <p:cNvSpPr txBox="1"/>
          <p:nvPr/>
        </p:nvSpPr>
        <p:spPr>
          <a:xfrm>
            <a:off x="4603470" y="6236235"/>
            <a:ext cx="1224000" cy="612000"/>
          </a:xfrm>
          <a:prstGeom prst="rect">
            <a:avLst/>
          </a:prstGeom>
          <a:solidFill>
            <a:schemeClr val="bg1"/>
          </a:solidFill>
          <a:ln w="9525" cmpd="sng">
            <a:solidFill>
              <a:schemeClr val="accent1">
                <a:shade val="15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2000" dirty="0">
                <a:solidFill>
                  <a:sysClr val="windowText" lastClr="000000"/>
                </a:solidFill>
                <a:latin typeface="Calibri" panose="020F0502020204030204" pitchFamily="34" charset="0"/>
                <a:ea typeface="ＭＳ Ｐ明朝" panose="02020600040205080304" pitchFamily="18" charset="-128"/>
                <a:cs typeface="Calibri" panose="020F0502020204030204" pitchFamily="34" charset="0"/>
              </a:rPr>
              <a:t>溶剤タンクに</a:t>
            </a:r>
            <a:r>
              <a:rPr lang="en-US" altLang="ja-JP" sz="2000" dirty="0">
                <a:solidFill>
                  <a:sysClr val="windowText" lastClr="000000"/>
                </a:solidFill>
                <a:latin typeface="Calibri" panose="020F0502020204030204" pitchFamily="34" charset="0"/>
                <a:ea typeface="ＭＳ Ｐ明朝" panose="02020600040205080304" pitchFamily="18" charset="-128"/>
                <a:cs typeface="Calibri" panose="020F0502020204030204" pitchFamily="34" charset="0"/>
              </a:rPr>
              <a:t>CO2</a:t>
            </a:r>
            <a:r>
              <a:rPr lang="ja-JP" altLang="en-US" sz="2000" dirty="0">
                <a:solidFill>
                  <a:sysClr val="windowText" lastClr="000000"/>
                </a:solidFill>
                <a:latin typeface="Calibri" panose="020F0502020204030204" pitchFamily="34" charset="0"/>
                <a:ea typeface="ＭＳ Ｐ明朝" panose="02020600040205080304" pitchFamily="18" charset="-128"/>
                <a:cs typeface="Calibri" panose="020F0502020204030204" pitchFamily="34" charset="0"/>
              </a:rPr>
              <a:t>回収</a:t>
            </a:r>
            <a:endParaRPr lang="en-US" altLang="ja-JP" sz="2000" dirty="0">
              <a:solidFill>
                <a:sysClr val="windowText" lastClr="000000"/>
              </a:solidFill>
              <a:latin typeface="Calibri" panose="020F0502020204030204" pitchFamily="34" charset="0"/>
              <a:ea typeface="ＭＳ Ｐ明朝" panose="02020600040205080304" pitchFamily="18" charset="-128"/>
              <a:cs typeface="Calibri" panose="020F0502020204030204" pitchFamily="34" charset="0"/>
            </a:endParaRPr>
          </a:p>
        </p:txBody>
      </p:sp>
      <p:sp>
        <p:nvSpPr>
          <p:cNvPr id="1130" name="テキスト ボックス 34">
            <a:extLst>
              <a:ext uri="{FF2B5EF4-FFF2-40B4-BE49-F238E27FC236}">
                <a16:creationId xmlns:a16="http://schemas.microsoft.com/office/drawing/2014/main" id="{B8FBFA51-FEBC-AB0E-9F23-CB82B1B0BDB5}"/>
              </a:ext>
            </a:extLst>
          </p:cNvPr>
          <p:cNvSpPr txBox="1"/>
          <p:nvPr/>
        </p:nvSpPr>
        <p:spPr>
          <a:xfrm>
            <a:off x="386533" y="4522840"/>
            <a:ext cx="3348000" cy="1548000"/>
          </a:xfrm>
          <a:prstGeom prst="rect">
            <a:avLst/>
          </a:prstGeom>
          <a:solidFill>
            <a:schemeClr val="bg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2000" dirty="0">
                <a:solidFill>
                  <a:sysClr val="windowText" lastClr="000000"/>
                </a:solidFill>
                <a:latin typeface="ＭＳ Ｐ明朝" panose="02020600040205080304" pitchFamily="18" charset="-128"/>
                <a:ea typeface="ＭＳ Ｐ明朝" panose="02020600040205080304" pitchFamily="18" charset="-128"/>
                <a:cs typeface="Calibri" panose="020F0502020204030204" pitchFamily="34" charset="0"/>
              </a:rPr>
              <a:t>　また、内燃機関の特徴である下記①</a:t>
            </a:r>
            <a:r>
              <a:rPr lang="en-US" altLang="ja-JP" sz="2000" dirty="0">
                <a:solidFill>
                  <a:sysClr val="windowText" lastClr="000000"/>
                </a:solidFill>
                <a:latin typeface="ＭＳ Ｐ明朝" panose="02020600040205080304" pitchFamily="18" charset="-128"/>
                <a:ea typeface="ＭＳ Ｐ明朝" panose="02020600040205080304" pitchFamily="18" charset="-128"/>
                <a:cs typeface="Calibri" panose="020F0502020204030204" pitchFamily="34" charset="0"/>
              </a:rPr>
              <a:t>/</a:t>
            </a:r>
            <a:r>
              <a:rPr lang="ja-JP" altLang="en-US" sz="2000" dirty="0">
                <a:solidFill>
                  <a:sysClr val="windowText" lastClr="000000"/>
                </a:solidFill>
                <a:latin typeface="ＭＳ Ｐ明朝" panose="02020600040205080304" pitchFamily="18" charset="-128"/>
                <a:ea typeface="ＭＳ Ｐ明朝" panose="02020600040205080304" pitchFamily="18" charset="-128"/>
                <a:cs typeface="Calibri" panose="020F0502020204030204" pitchFamily="34" charset="0"/>
              </a:rPr>
              <a:t>②を活用し</a:t>
            </a:r>
            <a:r>
              <a:rPr lang="ja-JP" altLang="en-US" sz="2000" b="0" i="0" dirty="0">
                <a:solidFill>
                  <a:srgbClr val="333333"/>
                </a:solidFill>
                <a:effectLst/>
                <a:latin typeface="ＭＳ Ｐ明朝" panose="02020600040205080304" pitchFamily="18" charset="-128"/>
                <a:ea typeface="ＭＳ Ｐ明朝" panose="02020600040205080304" pitchFamily="18" charset="-128"/>
              </a:rPr>
              <a:t>、大気中の</a:t>
            </a:r>
            <a:r>
              <a:rPr lang="en-US" altLang="ja-JP" sz="2000" b="0" i="0" u="sng" dirty="0">
                <a:solidFill>
                  <a:srgbClr val="333333"/>
                </a:solidFill>
                <a:effectLst/>
                <a:latin typeface="Calibri" panose="020F0502020204030204" pitchFamily="34" charset="0"/>
                <a:ea typeface="ＭＳ Ｐ明朝" panose="02020600040205080304" pitchFamily="18" charset="-128"/>
                <a:cs typeface="Calibri" panose="020F0502020204030204" pitchFamily="34" charset="0"/>
              </a:rPr>
              <a:t>CO2</a:t>
            </a:r>
            <a:r>
              <a:rPr lang="ja-JP" altLang="en-US" sz="2000" b="0" i="0" u="sng" dirty="0">
                <a:solidFill>
                  <a:srgbClr val="333333"/>
                </a:solidFill>
                <a:effectLst/>
                <a:latin typeface="ＭＳ Ｐ明朝" panose="02020600040205080304" pitchFamily="18" charset="-128"/>
                <a:ea typeface="ＭＳ Ｐ明朝" panose="02020600040205080304" pitchFamily="18" charset="-128"/>
              </a:rPr>
              <a:t>回収に挑戦</a:t>
            </a:r>
            <a:r>
              <a:rPr lang="ja-JP" altLang="en-US" sz="2000" b="0" i="0" dirty="0">
                <a:solidFill>
                  <a:srgbClr val="333333"/>
                </a:solidFill>
                <a:effectLst/>
                <a:latin typeface="ＭＳ Ｐ明朝" panose="02020600040205080304" pitchFamily="18" charset="-128"/>
                <a:ea typeface="ＭＳ Ｐ明朝" panose="02020600040205080304" pitchFamily="18" charset="-128"/>
              </a:rPr>
              <a:t>。この</a:t>
            </a:r>
            <a:r>
              <a:rPr lang="en-US" altLang="ja-JP" sz="2000" b="0" i="0" dirty="0">
                <a:solidFill>
                  <a:srgbClr val="333333"/>
                </a:solidFill>
                <a:effectLst/>
                <a:latin typeface="Calibri" panose="020F0502020204030204" pitchFamily="34" charset="0"/>
                <a:ea typeface="ＭＳ Ｐ明朝" panose="02020600040205080304" pitchFamily="18" charset="-128"/>
                <a:cs typeface="Calibri" panose="020F0502020204030204" pitchFamily="34" charset="0"/>
              </a:rPr>
              <a:t>CO2</a:t>
            </a:r>
            <a:r>
              <a:rPr lang="ja-JP" altLang="en-US" sz="2000" b="0" i="0" dirty="0">
                <a:solidFill>
                  <a:srgbClr val="333333"/>
                </a:solidFill>
                <a:effectLst/>
                <a:latin typeface="Calibri" panose="020F0502020204030204" pitchFamily="34" charset="0"/>
                <a:ea typeface="ＭＳ Ｐ明朝" panose="02020600040205080304" pitchFamily="18" charset="-128"/>
                <a:cs typeface="Calibri" panose="020F0502020204030204" pitchFamily="34" charset="0"/>
              </a:rPr>
              <a:t>を</a:t>
            </a:r>
            <a:r>
              <a:rPr lang="ja-JP" altLang="en-US" sz="2000" b="0" i="0" dirty="0">
                <a:solidFill>
                  <a:srgbClr val="333333"/>
                </a:solidFill>
                <a:effectLst/>
                <a:latin typeface="ＭＳ Ｐ明朝" panose="02020600040205080304" pitchFamily="18" charset="-128"/>
                <a:ea typeface="ＭＳ Ｐ明朝" panose="02020600040205080304" pitchFamily="18" charset="-128"/>
              </a:rPr>
              <a:t>減らすという大逆転技術は、</a:t>
            </a:r>
            <a:r>
              <a:rPr lang="ja-JP" altLang="en-US" sz="2000" b="0" i="0" u="sng" dirty="0">
                <a:solidFill>
                  <a:srgbClr val="333333"/>
                </a:solidFill>
                <a:effectLst/>
                <a:latin typeface="ＭＳ Ｐ明朝" panose="02020600040205080304" pitchFamily="18" charset="-128"/>
                <a:ea typeface="ＭＳ Ｐ明朝" panose="02020600040205080304" pitchFamily="18" charset="-128"/>
              </a:rPr>
              <a:t>画期的で異次元のレベル</a:t>
            </a:r>
            <a:r>
              <a:rPr lang="ja-JP" altLang="en-US" sz="2000" b="0" i="0" dirty="0">
                <a:solidFill>
                  <a:srgbClr val="333333"/>
                </a:solidFill>
                <a:effectLst/>
                <a:latin typeface="ＭＳ Ｐ明朝" panose="02020600040205080304" pitchFamily="18" charset="-128"/>
                <a:ea typeface="ＭＳ Ｐ明朝" panose="02020600040205080304" pitchFamily="18" charset="-128"/>
              </a:rPr>
              <a:t>です。</a:t>
            </a:r>
            <a:endParaRPr lang="en-US" altLang="ja-JP" sz="2000" dirty="0">
              <a:solidFill>
                <a:sysClr val="windowText" lastClr="000000"/>
              </a:solidFill>
              <a:latin typeface="ＭＳ Ｐ明朝" panose="02020600040205080304" pitchFamily="18" charset="-128"/>
              <a:ea typeface="ＭＳ Ｐ明朝" panose="02020600040205080304" pitchFamily="18" charset="-128"/>
              <a:cs typeface="Calibri" panose="020F0502020204030204" pitchFamily="34" charset="0"/>
            </a:endParaRPr>
          </a:p>
        </p:txBody>
      </p:sp>
      <p:sp>
        <p:nvSpPr>
          <p:cNvPr id="1131" name="テキスト ボックス 34">
            <a:extLst>
              <a:ext uri="{FF2B5EF4-FFF2-40B4-BE49-F238E27FC236}">
                <a16:creationId xmlns:a16="http://schemas.microsoft.com/office/drawing/2014/main" id="{B734936A-300D-5C09-96D8-39301A52840E}"/>
              </a:ext>
            </a:extLst>
          </p:cNvPr>
          <p:cNvSpPr txBox="1"/>
          <p:nvPr/>
        </p:nvSpPr>
        <p:spPr>
          <a:xfrm>
            <a:off x="220267" y="6232744"/>
            <a:ext cx="1656000" cy="612000"/>
          </a:xfrm>
          <a:prstGeom prst="rect">
            <a:avLst/>
          </a:prstGeom>
          <a:solidFill>
            <a:schemeClr val="accen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800" dirty="0">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①エアクリーナーから大量の空気</a:t>
            </a:r>
            <a:endParaRPr lang="en-US" altLang="ja-JP" sz="1800" dirty="0">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endParaRPr>
          </a:p>
        </p:txBody>
      </p:sp>
      <p:sp>
        <p:nvSpPr>
          <p:cNvPr id="1132" name="吹き出し: 角を丸めた四角形 1131">
            <a:extLst>
              <a:ext uri="{FF2B5EF4-FFF2-40B4-BE49-F238E27FC236}">
                <a16:creationId xmlns:a16="http://schemas.microsoft.com/office/drawing/2014/main" id="{86A809D1-1DD9-81E2-3334-A78C4122A7D5}"/>
              </a:ext>
            </a:extLst>
          </p:cNvPr>
          <p:cNvSpPr/>
          <p:nvPr/>
        </p:nvSpPr>
        <p:spPr>
          <a:xfrm>
            <a:off x="3557050" y="5810342"/>
            <a:ext cx="2268000" cy="324000"/>
          </a:xfrm>
          <a:prstGeom prst="wedgeRoundRectCallout">
            <a:avLst>
              <a:gd name="adj1" fmla="val -20833"/>
              <a:gd name="adj2" fmla="val 82190"/>
              <a:gd name="adj3" fmla="val 16667"/>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36000" bIns="0" rtlCol="0" anchor="ctr"/>
          <a:lstStyle/>
          <a:p>
            <a:pPr algn="ctr"/>
            <a:r>
              <a:rPr kumimoji="1" lang="ja-JP" altLang="en-US" dirty="0">
                <a:latin typeface="ＭＳ Ｐゴシック" panose="020B0600070205080204" pitchFamily="50" charset="-128"/>
                <a:ea typeface="ＭＳ Ｐゴシック" panose="020B0600070205080204" pitchFamily="50" charset="-128"/>
              </a:rPr>
              <a:t>②エンジンオイルの熱</a:t>
            </a:r>
          </a:p>
        </p:txBody>
      </p:sp>
      <p:sp>
        <p:nvSpPr>
          <p:cNvPr id="1133" name="矢印: 右 1132">
            <a:extLst>
              <a:ext uri="{FF2B5EF4-FFF2-40B4-BE49-F238E27FC236}">
                <a16:creationId xmlns:a16="http://schemas.microsoft.com/office/drawing/2014/main" id="{FE8726D8-47EC-2AD8-EC5C-E93349DB934E}"/>
              </a:ext>
            </a:extLst>
          </p:cNvPr>
          <p:cNvSpPr/>
          <p:nvPr/>
        </p:nvSpPr>
        <p:spPr>
          <a:xfrm>
            <a:off x="1885179" y="6320854"/>
            <a:ext cx="180000" cy="442762"/>
          </a:xfrm>
          <a:prstGeom prst="rightArrow">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4" name="矢印: 右 1133">
            <a:extLst>
              <a:ext uri="{FF2B5EF4-FFF2-40B4-BE49-F238E27FC236}">
                <a16:creationId xmlns:a16="http://schemas.microsoft.com/office/drawing/2014/main" id="{3EFD8FF7-E722-C539-BE17-9C10EAB6E28A}"/>
              </a:ext>
            </a:extLst>
          </p:cNvPr>
          <p:cNvSpPr/>
          <p:nvPr/>
        </p:nvSpPr>
        <p:spPr>
          <a:xfrm>
            <a:off x="3271774" y="6323382"/>
            <a:ext cx="180000" cy="442762"/>
          </a:xfrm>
          <a:prstGeom prst="rightArrow">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5" name="矢印: 右 1134">
            <a:extLst>
              <a:ext uri="{FF2B5EF4-FFF2-40B4-BE49-F238E27FC236}">
                <a16:creationId xmlns:a16="http://schemas.microsoft.com/office/drawing/2014/main" id="{1E743CE9-EFC0-62D1-EF2E-57C9FD60F0E4}"/>
              </a:ext>
            </a:extLst>
          </p:cNvPr>
          <p:cNvSpPr/>
          <p:nvPr/>
        </p:nvSpPr>
        <p:spPr>
          <a:xfrm>
            <a:off x="4441048" y="6307419"/>
            <a:ext cx="180000" cy="442762"/>
          </a:xfrm>
          <a:prstGeom prst="rightArrow">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34">
            <a:extLst>
              <a:ext uri="{FF2B5EF4-FFF2-40B4-BE49-F238E27FC236}">
                <a16:creationId xmlns:a16="http://schemas.microsoft.com/office/drawing/2014/main" id="{768C2FE9-E4A0-273B-8FB0-D982040BC058}"/>
              </a:ext>
            </a:extLst>
          </p:cNvPr>
          <p:cNvSpPr txBox="1"/>
          <p:nvPr/>
        </p:nvSpPr>
        <p:spPr>
          <a:xfrm>
            <a:off x="3786349" y="5490542"/>
            <a:ext cx="2268000" cy="252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500" dirty="0">
                <a:solidFill>
                  <a:sysClr val="windowText" lastClr="000000"/>
                </a:solidFill>
                <a:latin typeface="ＭＳ Ｐ明朝" panose="02020600040205080304" pitchFamily="18" charset="-128"/>
                <a:ea typeface="ＭＳ Ｐ明朝" panose="02020600040205080304" pitchFamily="18" charset="-128"/>
                <a:cs typeface="Calibri" panose="020F0502020204030204" pitchFamily="34" charset="0"/>
              </a:rPr>
              <a:t>富士スピードウェイで挑戦</a:t>
            </a:r>
            <a:endParaRPr lang="en-US" altLang="ja-JP" sz="1500" dirty="0">
              <a:solidFill>
                <a:sysClr val="windowText" lastClr="000000"/>
              </a:solidFill>
              <a:latin typeface="ＭＳ Ｐ明朝" panose="02020600040205080304" pitchFamily="18" charset="-128"/>
              <a:ea typeface="ＭＳ Ｐ明朝" panose="02020600040205080304" pitchFamily="18" charset="-128"/>
              <a:cs typeface="Calibri" panose="020F0502020204030204" pitchFamily="34" charset="0"/>
            </a:endParaRPr>
          </a:p>
        </p:txBody>
      </p:sp>
      <p:sp>
        <p:nvSpPr>
          <p:cNvPr id="3" name="テキスト ボックス 34">
            <a:extLst>
              <a:ext uri="{FF2B5EF4-FFF2-40B4-BE49-F238E27FC236}">
                <a16:creationId xmlns:a16="http://schemas.microsoft.com/office/drawing/2014/main" id="{C5CF57E1-BD52-D6DB-A823-FD46BC79E140}"/>
              </a:ext>
            </a:extLst>
          </p:cNvPr>
          <p:cNvSpPr txBox="1"/>
          <p:nvPr/>
        </p:nvSpPr>
        <p:spPr>
          <a:xfrm>
            <a:off x="354612" y="3570736"/>
            <a:ext cx="5400000" cy="972000"/>
          </a:xfrm>
          <a:prstGeom prst="rect">
            <a:avLst/>
          </a:prstGeom>
          <a:solidFill>
            <a:schemeClr val="bg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2000" dirty="0">
                <a:solidFill>
                  <a:sysClr val="windowText" lastClr="000000"/>
                </a:solidFill>
                <a:latin typeface="Calibri" panose="020F0502020204030204" pitchFamily="34" charset="0"/>
                <a:ea typeface="ＭＳ Ｐ明朝" panose="02020600040205080304" pitchFamily="18" charset="-128"/>
                <a:cs typeface="Calibri" panose="020F0502020204030204" pitchFamily="34" charset="0"/>
              </a:rPr>
              <a:t>　ガソリンの代わりに水素で走る「水素エンジン車」。ガソリンエンジンと同等レベルの出力となり、実用化を前に海外公道で走行実証中。</a:t>
            </a:r>
            <a:endParaRPr lang="en-US" altLang="ja-JP" sz="2000" dirty="0">
              <a:solidFill>
                <a:sysClr val="windowText" lastClr="000000"/>
              </a:solidFill>
              <a:latin typeface="Calibri" panose="020F0502020204030204" pitchFamily="34" charset="0"/>
              <a:ea typeface="ＭＳ Ｐ明朝" panose="02020600040205080304" pitchFamily="18" charset="-128"/>
              <a:cs typeface="Calibri" panose="020F0502020204030204" pitchFamily="34" charset="0"/>
            </a:endParaRPr>
          </a:p>
        </p:txBody>
      </p:sp>
      <p:sp>
        <p:nvSpPr>
          <p:cNvPr id="16" name="テキスト ボックス 34">
            <a:extLst>
              <a:ext uri="{FF2B5EF4-FFF2-40B4-BE49-F238E27FC236}">
                <a16:creationId xmlns:a16="http://schemas.microsoft.com/office/drawing/2014/main" id="{14DDB16B-2AB3-4B59-5FEA-C7E1097B6609}"/>
              </a:ext>
            </a:extLst>
          </p:cNvPr>
          <p:cNvSpPr txBox="1"/>
          <p:nvPr/>
        </p:nvSpPr>
        <p:spPr>
          <a:xfrm>
            <a:off x="356761" y="1140010"/>
            <a:ext cx="3672000" cy="1892401"/>
          </a:xfrm>
          <a:prstGeom prst="rect">
            <a:avLst/>
          </a:prstGeom>
          <a:solidFill>
            <a:schemeClr val="bg1">
              <a:alpha val="0"/>
            </a:schemeClr>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2000" dirty="0">
                <a:solidFill>
                  <a:sysClr val="windowText" lastClr="000000"/>
                </a:solidFill>
                <a:latin typeface="Calibri" panose="020F0502020204030204" pitchFamily="34" charset="0"/>
                <a:ea typeface="ＭＳ Ｐ明朝" panose="02020600040205080304" pitchFamily="18" charset="-128"/>
                <a:cs typeface="Calibri" panose="020F0502020204030204" pitchFamily="34" charset="0"/>
              </a:rPr>
              <a:t>　</a:t>
            </a:r>
            <a:r>
              <a:rPr lang="en-US" altLang="ja-JP" sz="2000" dirty="0">
                <a:solidFill>
                  <a:sysClr val="windowText" lastClr="000000"/>
                </a:solidFill>
                <a:latin typeface="Calibri" panose="020F0502020204030204" pitchFamily="34" charset="0"/>
                <a:ea typeface="ＭＳ Ｐ明朝" panose="02020600040205080304" pitchFamily="18" charset="-128"/>
                <a:cs typeface="Calibri" panose="020F0502020204030204" pitchFamily="34" charset="0"/>
              </a:rPr>
              <a:t>EV</a:t>
            </a:r>
            <a:r>
              <a:rPr lang="ja-JP" altLang="en-US" sz="2000" dirty="0">
                <a:solidFill>
                  <a:sysClr val="windowText" lastClr="000000"/>
                </a:solidFill>
                <a:latin typeface="Calibri" panose="020F0502020204030204" pitchFamily="34" charset="0"/>
                <a:ea typeface="ＭＳ Ｐ明朝" panose="02020600040205080304" pitchFamily="18" charset="-128"/>
                <a:cs typeface="Calibri" panose="020F0502020204030204" pitchFamily="34" charset="0"/>
              </a:rPr>
              <a:t>への給電は、充電器から行うという常識が変わるかも知れません。　</a:t>
            </a:r>
            <a:endParaRPr lang="en-US" altLang="ja-JP" sz="2000" dirty="0">
              <a:solidFill>
                <a:sysClr val="windowText" lastClr="000000"/>
              </a:solidFill>
              <a:latin typeface="Calibri" panose="020F0502020204030204" pitchFamily="34" charset="0"/>
              <a:ea typeface="ＭＳ Ｐ明朝" panose="02020600040205080304" pitchFamily="18" charset="-128"/>
              <a:cs typeface="Calibri" panose="020F0502020204030204" pitchFamily="34" charset="0"/>
            </a:endParaRPr>
          </a:p>
          <a:p>
            <a:r>
              <a:rPr lang="ja-JP" altLang="en-US" sz="2000" dirty="0">
                <a:solidFill>
                  <a:sysClr val="windowText" lastClr="000000"/>
                </a:solidFill>
                <a:latin typeface="Calibri" panose="020F0502020204030204" pitchFamily="34" charset="0"/>
                <a:ea typeface="ＭＳ Ｐ明朝" panose="02020600040205080304" pitchFamily="18" charset="-128"/>
                <a:cs typeface="Calibri" panose="020F0502020204030204" pitchFamily="34" charset="0"/>
              </a:rPr>
              <a:t>　図①～⑤のペロブスカイト太陽電池等から、毎日数十キロ走行分の給電が可能であるとして、</a:t>
            </a:r>
            <a:r>
              <a:rPr lang="ja-JP" altLang="en-US" sz="2000" u="sng" dirty="0">
                <a:solidFill>
                  <a:sysClr val="windowText" lastClr="000000"/>
                </a:solidFill>
                <a:latin typeface="Calibri" panose="020F0502020204030204" pitchFamily="34" charset="0"/>
                <a:ea typeface="ＭＳ Ｐ明朝" panose="02020600040205080304" pitchFamily="18" charset="-128"/>
                <a:cs typeface="Calibri" panose="020F0502020204030204" pitchFamily="34" charset="0"/>
              </a:rPr>
              <a:t>画期的な研究開発</a:t>
            </a:r>
            <a:r>
              <a:rPr lang="ja-JP" altLang="en-US" sz="2000" dirty="0">
                <a:solidFill>
                  <a:sysClr val="windowText" lastClr="000000"/>
                </a:solidFill>
                <a:latin typeface="Calibri" panose="020F0502020204030204" pitchFamily="34" charset="0"/>
                <a:ea typeface="ＭＳ Ｐ明朝" panose="02020600040205080304" pitchFamily="18" charset="-128"/>
                <a:cs typeface="Calibri" panose="020F0502020204030204" pitchFamily="34" charset="0"/>
              </a:rPr>
              <a:t>が進行中です。</a:t>
            </a:r>
            <a:endParaRPr lang="en-US" altLang="ja-JP" sz="2000" dirty="0">
              <a:solidFill>
                <a:sysClr val="windowText" lastClr="000000"/>
              </a:solidFill>
              <a:latin typeface="Calibri" panose="020F0502020204030204" pitchFamily="34" charset="0"/>
              <a:ea typeface="ＭＳ Ｐ明朝" panose="02020600040205080304" pitchFamily="18" charset="-128"/>
              <a:cs typeface="Calibri" panose="020F0502020204030204" pitchFamily="34" charset="0"/>
            </a:endParaRPr>
          </a:p>
        </p:txBody>
      </p:sp>
      <p:pic>
        <p:nvPicPr>
          <p:cNvPr id="15" name="図 14">
            <a:extLst>
              <a:ext uri="{FF2B5EF4-FFF2-40B4-BE49-F238E27FC236}">
                <a16:creationId xmlns:a16="http://schemas.microsoft.com/office/drawing/2014/main" id="{694B0D6E-33EF-3820-D9EF-4890E7A3E0E6}"/>
              </a:ext>
            </a:extLst>
          </p:cNvPr>
          <p:cNvPicPr>
            <a:picLocks noChangeAspect="1"/>
          </p:cNvPicPr>
          <p:nvPr/>
        </p:nvPicPr>
        <p:blipFill>
          <a:blip r:embed="rId5"/>
          <a:stretch>
            <a:fillRect/>
          </a:stretch>
        </p:blipFill>
        <p:spPr>
          <a:xfrm>
            <a:off x="3738631" y="4281672"/>
            <a:ext cx="2133791" cy="1101947"/>
          </a:xfrm>
          <a:prstGeom prst="rect">
            <a:avLst/>
          </a:prstGeom>
        </p:spPr>
      </p:pic>
      <p:sp>
        <p:nvSpPr>
          <p:cNvPr id="6" name="字幕 2">
            <a:extLst>
              <a:ext uri="{FF2B5EF4-FFF2-40B4-BE49-F238E27FC236}">
                <a16:creationId xmlns:a16="http://schemas.microsoft.com/office/drawing/2014/main" id="{FC2C0A3C-73D8-90F3-2D18-723590E782B4}"/>
              </a:ext>
            </a:extLst>
          </p:cNvPr>
          <p:cNvSpPr txBox="1">
            <a:spLocks/>
          </p:cNvSpPr>
          <p:nvPr/>
        </p:nvSpPr>
        <p:spPr>
          <a:xfrm>
            <a:off x="10970" y="15472"/>
            <a:ext cx="12158301" cy="648000"/>
          </a:xfrm>
          <a:prstGeom prst="rect">
            <a:avLst/>
          </a:prstGeom>
          <a:solidFill>
            <a:schemeClr val="accent2"/>
          </a:solidFill>
        </p:spPr>
        <p:txBody>
          <a:bodyPr tIns="10800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kumimoji="0" lang="ja-JP" altLang="en-US" sz="4000" b="1" i="0" u="none" strike="noStrike" cap="none" normalizeH="0" baseline="0" dirty="0">
                <a:ln>
                  <a:noFill/>
                </a:ln>
                <a:solidFill>
                  <a:schemeClr val="bg1"/>
                </a:solidFill>
                <a:effectLst/>
                <a:latin typeface="ＭＳ ゴシック" panose="020B0609070205080204" pitchFamily="49" charset="-128"/>
                <a:ea typeface="ＭＳ ゴシック" panose="020B0609070205080204" pitchFamily="49" charset="-128"/>
                <a:cs typeface="Calibri" panose="020F0502020204030204" pitchFamily="34" charset="0"/>
              </a:rPr>
              <a:t>参考資料：</a:t>
            </a:r>
            <a:r>
              <a:rPr kumimoji="0" lang="en-US" altLang="ja-JP" sz="4000" b="1" i="0" u="none" strike="noStrike" cap="none" normalizeH="0" baseline="0" dirty="0">
                <a:ln>
                  <a:noFill/>
                </a:ln>
                <a:solidFill>
                  <a:schemeClr val="bg1"/>
                </a:solidFill>
                <a:effectLst/>
                <a:latin typeface="Calibri" panose="020F0502020204030204" pitchFamily="34" charset="0"/>
                <a:ea typeface="ＭＳ ゴシック" panose="020B0609070205080204" pitchFamily="49" charset="-128"/>
                <a:cs typeface="Calibri" panose="020F0502020204030204" pitchFamily="34" charset="0"/>
              </a:rPr>
              <a:t>CO2</a:t>
            </a:r>
            <a:r>
              <a:rPr kumimoji="0" lang="ja-JP" altLang="en-US" sz="4000" b="1" i="0" u="none" strike="noStrike" cap="none" normalizeH="0" baseline="0" dirty="0">
                <a:ln>
                  <a:noFill/>
                </a:ln>
                <a:solidFill>
                  <a:schemeClr val="bg1"/>
                </a:solidFill>
                <a:effectLst/>
                <a:latin typeface="ＭＳ ゴシック" panose="020B0609070205080204" pitchFamily="49" charset="-128"/>
                <a:ea typeface="ＭＳ ゴシック" panose="020B0609070205080204" pitchFamily="49" charset="-128"/>
                <a:cs typeface="Calibri" panose="020F0502020204030204" pitchFamily="34" charset="0"/>
              </a:rPr>
              <a:t>削減技術</a:t>
            </a:r>
            <a:r>
              <a:rPr kumimoji="0" lang="en-US" altLang="ja-JP" sz="4000" b="1" i="0" u="none" strike="noStrike" cap="none" normalizeH="0" baseline="0" dirty="0">
                <a:ln>
                  <a:noFill/>
                </a:ln>
                <a:solidFill>
                  <a:schemeClr val="bg1"/>
                </a:solidFill>
                <a:effectLst/>
                <a:latin typeface="Calibri" panose="020F0502020204030204" pitchFamily="34" charset="0"/>
                <a:ea typeface="ＭＳ ゴシック" panose="020B0609070205080204" pitchFamily="49" charset="-128"/>
                <a:cs typeface="Calibri" panose="020F0502020204030204" pitchFamily="34" charset="0"/>
              </a:rPr>
              <a:t>2</a:t>
            </a:r>
            <a:endParaRPr kumimoji="0" lang="ja-JP" altLang="en-US" sz="4000" b="0"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p>
            <a:pPr marL="0" indent="0" algn="ctr">
              <a:buNone/>
            </a:pPr>
            <a:endParaRPr lang="ja-JP" altLang="en-US" dirty="0">
              <a:solidFill>
                <a:schemeClr val="bg1"/>
              </a:solidFill>
            </a:endParaRPr>
          </a:p>
        </p:txBody>
      </p:sp>
      <p:sp>
        <p:nvSpPr>
          <p:cNvPr id="5" name="テキスト ボックス 1">
            <a:extLst>
              <a:ext uri="{FF2B5EF4-FFF2-40B4-BE49-F238E27FC236}">
                <a16:creationId xmlns:a16="http://schemas.microsoft.com/office/drawing/2014/main" id="{2B8E9162-59C4-5FA6-C2E1-E0C052F17D4C}"/>
              </a:ext>
            </a:extLst>
          </p:cNvPr>
          <p:cNvSpPr txBox="1"/>
          <p:nvPr/>
        </p:nvSpPr>
        <p:spPr>
          <a:xfrm>
            <a:off x="295718" y="722819"/>
            <a:ext cx="3852000" cy="324000"/>
          </a:xfrm>
          <a:prstGeom prst="rect">
            <a:avLst/>
          </a:prstGeom>
          <a:solidFill>
            <a:schemeClr val="bg1"/>
          </a:solidFill>
        </p:spPr>
        <p:txBody>
          <a:bodyPr wrap="square" lIns="0" tIns="0" rIns="0" bIns="0"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2000" dirty="0">
                <a:latin typeface="ＭＳ Ｐゴシック" panose="020B0600070205080204" pitchFamily="50" charset="-128"/>
                <a:ea typeface="ＭＳ Ｐゴシック" panose="020B0600070205080204" pitchFamily="50" charset="-128"/>
              </a:rPr>
              <a:t>②</a:t>
            </a:r>
            <a:r>
              <a:rPr lang="en-US" altLang="ja-JP" sz="2000" dirty="0">
                <a:latin typeface="ＭＳ Ｐゴシック" panose="020B0600070205080204" pitchFamily="50" charset="-128"/>
                <a:ea typeface="ＭＳ Ｐゴシック" panose="020B0600070205080204" pitchFamily="50" charset="-128"/>
              </a:rPr>
              <a:t>-3 </a:t>
            </a:r>
            <a:r>
              <a:rPr lang="ja-JP" altLang="en-US" sz="2000" dirty="0">
                <a:latin typeface="ＭＳ Ｐゴシック" panose="020B0600070205080204" pitchFamily="50" charset="-128"/>
                <a:ea typeface="ＭＳ Ｐゴシック" panose="020B0600070205080204" pitchFamily="50" charset="-128"/>
              </a:rPr>
              <a:t>自力充電の電気自動車（</a:t>
            </a:r>
            <a:r>
              <a:rPr lang="en-US" altLang="ja-JP" sz="2000" dirty="0">
                <a:latin typeface="ＭＳ Ｐゴシック" panose="020B0600070205080204" pitchFamily="50" charset="-128"/>
                <a:ea typeface="ＭＳ Ｐゴシック" panose="020B0600070205080204" pitchFamily="50" charset="-128"/>
              </a:rPr>
              <a:t>EV</a:t>
            </a:r>
            <a:r>
              <a:rPr lang="ja-JP" altLang="en-US" sz="2000" dirty="0">
                <a:latin typeface="ＭＳ Ｐゴシック" panose="020B0600070205080204" pitchFamily="50" charset="-128"/>
                <a:ea typeface="ＭＳ Ｐゴシック" panose="020B0600070205080204" pitchFamily="50" charset="-128"/>
              </a:rPr>
              <a:t>）</a:t>
            </a:r>
          </a:p>
        </p:txBody>
      </p:sp>
      <p:sp>
        <p:nvSpPr>
          <p:cNvPr id="1025" name="二等辺三角形 1024">
            <a:extLst>
              <a:ext uri="{FF2B5EF4-FFF2-40B4-BE49-F238E27FC236}">
                <a16:creationId xmlns:a16="http://schemas.microsoft.com/office/drawing/2014/main" id="{380276CB-AB13-88D0-C68A-6A0F816E2D39}"/>
              </a:ext>
            </a:extLst>
          </p:cNvPr>
          <p:cNvSpPr>
            <a:spLocks/>
          </p:cNvSpPr>
          <p:nvPr/>
        </p:nvSpPr>
        <p:spPr>
          <a:xfrm rot="20640000">
            <a:off x="6599781" y="3056293"/>
            <a:ext cx="216000" cy="139568"/>
          </a:xfrm>
          <a:prstGeom prst="triangle">
            <a:avLst>
              <a:gd name="adj" fmla="val 25623"/>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6" name="二等辺三角形 1025">
            <a:extLst>
              <a:ext uri="{FF2B5EF4-FFF2-40B4-BE49-F238E27FC236}">
                <a16:creationId xmlns:a16="http://schemas.microsoft.com/office/drawing/2014/main" id="{CAE665BB-B5C8-C1D5-3BE8-2F83C59FFE3A}"/>
              </a:ext>
            </a:extLst>
          </p:cNvPr>
          <p:cNvSpPr>
            <a:spLocks noChangeAspect="1"/>
          </p:cNvSpPr>
          <p:nvPr/>
        </p:nvSpPr>
        <p:spPr>
          <a:xfrm rot="20640000">
            <a:off x="6713356" y="3061594"/>
            <a:ext cx="119629" cy="111654"/>
          </a:xfrm>
          <a:prstGeom prst="triangle">
            <a:avLst>
              <a:gd name="adj" fmla="val 45936"/>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2" name="テキスト ボックス 34">
            <a:extLst>
              <a:ext uri="{FF2B5EF4-FFF2-40B4-BE49-F238E27FC236}">
                <a16:creationId xmlns:a16="http://schemas.microsoft.com/office/drawing/2014/main" id="{2769E71D-29B4-C61D-7508-3FAEB65F5ACF}"/>
              </a:ext>
            </a:extLst>
          </p:cNvPr>
          <p:cNvSpPr txBox="1"/>
          <p:nvPr/>
        </p:nvSpPr>
        <p:spPr>
          <a:xfrm>
            <a:off x="4093311" y="2859037"/>
            <a:ext cx="1764000" cy="216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500" dirty="0">
                <a:solidFill>
                  <a:sysClr val="windowText" lastClr="000000"/>
                </a:solidFill>
                <a:latin typeface="ＭＳ Ｐ明朝" panose="02020600040205080304" pitchFamily="18" charset="-128"/>
                <a:ea typeface="ＭＳ Ｐ明朝" panose="02020600040205080304" pitchFamily="18" charset="-128"/>
                <a:cs typeface="Calibri" panose="020F0502020204030204" pitchFamily="34" charset="0"/>
              </a:rPr>
              <a:t>太陽電池で自力充電</a:t>
            </a:r>
            <a:endParaRPr lang="en-US" altLang="ja-JP" sz="1500" dirty="0">
              <a:solidFill>
                <a:sysClr val="windowText" lastClr="000000"/>
              </a:solidFill>
              <a:latin typeface="ＭＳ Ｐ明朝" panose="02020600040205080304" pitchFamily="18" charset="-128"/>
              <a:ea typeface="ＭＳ Ｐ明朝" panose="02020600040205080304" pitchFamily="18" charset="-128"/>
              <a:cs typeface="Calibri" panose="020F0502020204030204" pitchFamily="34" charset="0"/>
            </a:endParaRPr>
          </a:p>
        </p:txBody>
      </p:sp>
      <p:sp>
        <p:nvSpPr>
          <p:cNvPr id="1137" name="テキスト ボックス 34">
            <a:extLst>
              <a:ext uri="{FF2B5EF4-FFF2-40B4-BE49-F238E27FC236}">
                <a16:creationId xmlns:a16="http://schemas.microsoft.com/office/drawing/2014/main" id="{B9829E77-F738-9437-0DE1-3E42EF253FCC}"/>
              </a:ext>
            </a:extLst>
          </p:cNvPr>
          <p:cNvSpPr txBox="1"/>
          <p:nvPr/>
        </p:nvSpPr>
        <p:spPr>
          <a:xfrm>
            <a:off x="4258183" y="2464743"/>
            <a:ext cx="1260000" cy="216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r>
              <a:rPr lang="ja-JP" altLang="en-US" sz="1400" dirty="0">
                <a:solidFill>
                  <a:schemeClr val="tx1"/>
                </a:solidFill>
                <a:latin typeface="ＭＳ Ｐ明朝" panose="02020600040205080304" pitchFamily="18" charset="-128"/>
                <a:ea typeface="ＭＳ Ｐ明朝" panose="02020600040205080304" pitchFamily="18" charset="-128"/>
                <a:cs typeface="Calibri" panose="020F0502020204030204" pitchFamily="34" charset="0"/>
              </a:rPr>
              <a:t>電池の色は自由</a:t>
            </a:r>
            <a:endParaRPr lang="en-US" altLang="ja-JP" sz="1400" dirty="0">
              <a:solidFill>
                <a:schemeClr val="tx1"/>
              </a:solidFill>
              <a:latin typeface="ＭＳ Ｐ明朝" panose="02020600040205080304" pitchFamily="18" charset="-128"/>
              <a:ea typeface="ＭＳ Ｐ明朝" panose="02020600040205080304" pitchFamily="18" charset="-128"/>
              <a:cs typeface="Calibri" panose="020F0502020204030204" pitchFamily="34" charset="0"/>
            </a:endParaRPr>
          </a:p>
        </p:txBody>
      </p:sp>
      <p:grpSp>
        <p:nvGrpSpPr>
          <p:cNvPr id="1123" name="グループ化 1122">
            <a:extLst>
              <a:ext uri="{FF2B5EF4-FFF2-40B4-BE49-F238E27FC236}">
                <a16:creationId xmlns:a16="http://schemas.microsoft.com/office/drawing/2014/main" id="{42249C68-BF8B-AFF2-6316-BA46876F0110}"/>
              </a:ext>
            </a:extLst>
          </p:cNvPr>
          <p:cNvGrpSpPr>
            <a:grpSpLocks noChangeAspect="1"/>
          </p:cNvGrpSpPr>
          <p:nvPr/>
        </p:nvGrpSpPr>
        <p:grpSpPr>
          <a:xfrm>
            <a:off x="4039724" y="1019961"/>
            <a:ext cx="1958440" cy="1383316"/>
            <a:chOff x="3736312" y="916106"/>
            <a:chExt cx="2202180" cy="1555477"/>
          </a:xfrm>
        </p:grpSpPr>
        <p:sp>
          <p:nvSpPr>
            <p:cNvPr id="1128" name="テキスト ボックス 34">
              <a:extLst>
                <a:ext uri="{FF2B5EF4-FFF2-40B4-BE49-F238E27FC236}">
                  <a16:creationId xmlns:a16="http://schemas.microsoft.com/office/drawing/2014/main" id="{79A112CF-2172-217E-6962-17EB5401052D}"/>
                </a:ext>
              </a:extLst>
            </p:cNvPr>
            <p:cNvSpPr txBox="1"/>
            <p:nvPr/>
          </p:nvSpPr>
          <p:spPr>
            <a:xfrm>
              <a:off x="4260849" y="916106"/>
              <a:ext cx="936000" cy="180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r>
                <a:rPr kumimoji="1" lang="ja-JP" altLang="en-US" sz="1400" b="0" baseline="0" dirty="0">
                  <a:solidFill>
                    <a:sysClr val="windowText" lastClr="000000"/>
                  </a:solidFill>
                  <a:latin typeface="Calibri" panose="020F0502020204030204" pitchFamily="34" charset="0"/>
                  <a:ea typeface="ＭＳ Ｐ明朝" panose="02020600040205080304" pitchFamily="18" charset="-128"/>
                  <a:cs typeface="Calibri" panose="020F0502020204030204" pitchFamily="34" charset="0"/>
                </a:rPr>
                <a:t>カーポート</a:t>
              </a:r>
              <a:endParaRPr kumimoji="1" lang="en-US" altLang="ja-JP" sz="1400" b="0" baseline="0" dirty="0">
                <a:solidFill>
                  <a:sysClr val="windowText" lastClr="000000"/>
                </a:solidFill>
                <a:latin typeface="Calibri" panose="020F0502020204030204" pitchFamily="34" charset="0"/>
                <a:ea typeface="ＭＳ Ｐ明朝" panose="02020600040205080304" pitchFamily="18" charset="-128"/>
                <a:cs typeface="Calibri" panose="020F0502020204030204" pitchFamily="34" charset="0"/>
              </a:endParaRPr>
            </a:p>
          </p:txBody>
        </p:sp>
        <p:grpSp>
          <p:nvGrpSpPr>
            <p:cNvPr id="1122" name="グループ化 1121">
              <a:extLst>
                <a:ext uri="{FF2B5EF4-FFF2-40B4-BE49-F238E27FC236}">
                  <a16:creationId xmlns:a16="http://schemas.microsoft.com/office/drawing/2014/main" id="{2AA98AC1-3007-E8BE-AD5E-0BEDB42BD34A}"/>
                </a:ext>
              </a:extLst>
            </p:cNvPr>
            <p:cNvGrpSpPr/>
            <p:nvPr/>
          </p:nvGrpSpPr>
          <p:grpSpPr>
            <a:xfrm>
              <a:off x="3736312" y="978570"/>
              <a:ext cx="2202180" cy="1493013"/>
              <a:chOff x="2249133" y="1706414"/>
              <a:chExt cx="2202180" cy="1493013"/>
            </a:xfrm>
          </p:grpSpPr>
          <p:pic>
            <p:nvPicPr>
              <p:cNvPr id="17" name="図 16">
                <a:extLst>
                  <a:ext uri="{FF2B5EF4-FFF2-40B4-BE49-F238E27FC236}">
                    <a16:creationId xmlns:a16="http://schemas.microsoft.com/office/drawing/2014/main" id="{E3B57230-12CE-8005-7DE3-34A075232963}"/>
                  </a:ext>
                </a:extLst>
              </p:cNvPr>
              <p:cNvPicPr>
                <a:picLocks noChangeAspect="1"/>
              </p:cNvPicPr>
              <p:nvPr/>
            </p:nvPicPr>
            <p:blipFill>
              <a:blip r:embed="rId6"/>
              <a:stretch>
                <a:fillRect/>
              </a:stretch>
            </p:blipFill>
            <p:spPr>
              <a:xfrm>
                <a:off x="2249133" y="1820207"/>
                <a:ext cx="2202180" cy="1379220"/>
              </a:xfrm>
              <a:prstGeom prst="rect">
                <a:avLst/>
              </a:prstGeom>
            </p:spPr>
          </p:pic>
          <p:sp>
            <p:nvSpPr>
              <p:cNvPr id="18" name="テキスト ボックス 34">
                <a:extLst>
                  <a:ext uri="{FF2B5EF4-FFF2-40B4-BE49-F238E27FC236}">
                    <a16:creationId xmlns:a16="http://schemas.microsoft.com/office/drawing/2014/main" id="{272113F4-A1FA-D502-85F3-DAA88E3E2A7E}"/>
                  </a:ext>
                </a:extLst>
              </p:cNvPr>
              <p:cNvSpPr txBox="1"/>
              <p:nvPr/>
            </p:nvSpPr>
            <p:spPr>
              <a:xfrm>
                <a:off x="3080787" y="2239997"/>
                <a:ext cx="288000" cy="26809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600" b="1" dirty="0">
                    <a:solidFill>
                      <a:schemeClr val="bg1"/>
                    </a:solidFill>
                    <a:latin typeface="Calibri" panose="020F0502020204030204" pitchFamily="34" charset="0"/>
                    <a:ea typeface="ＭＳ Ｐ明朝" panose="02020600040205080304" pitchFamily="18" charset="-128"/>
                    <a:cs typeface="Calibri" panose="020F0502020204030204" pitchFamily="34" charset="0"/>
                  </a:rPr>
                  <a:t>②</a:t>
                </a:r>
                <a:endParaRPr kumimoji="1" lang="en-US" altLang="ja-JP" sz="1600" b="1" baseline="0" dirty="0">
                  <a:solidFill>
                    <a:schemeClr val="bg1"/>
                  </a:solidFill>
                  <a:latin typeface="Calibri" panose="020F0502020204030204" pitchFamily="34" charset="0"/>
                  <a:ea typeface="ＭＳ Ｐ明朝" panose="02020600040205080304" pitchFamily="18" charset="-128"/>
                  <a:cs typeface="Calibri" panose="020F0502020204030204" pitchFamily="34" charset="0"/>
                </a:endParaRPr>
              </a:p>
            </p:txBody>
          </p:sp>
          <p:sp>
            <p:nvSpPr>
              <p:cNvPr id="19" name="テキスト ボックス 34">
                <a:extLst>
                  <a:ext uri="{FF2B5EF4-FFF2-40B4-BE49-F238E27FC236}">
                    <a16:creationId xmlns:a16="http://schemas.microsoft.com/office/drawing/2014/main" id="{513A0E83-2CDB-16EB-A971-BDF1E39A25C8}"/>
                  </a:ext>
                </a:extLst>
              </p:cNvPr>
              <p:cNvSpPr txBox="1"/>
              <p:nvPr/>
            </p:nvSpPr>
            <p:spPr>
              <a:xfrm>
                <a:off x="3695830" y="2548453"/>
                <a:ext cx="288000" cy="26809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600" b="1" baseline="0" dirty="0">
                    <a:solidFill>
                      <a:schemeClr val="bg1"/>
                    </a:solidFill>
                    <a:latin typeface="Calibri" panose="020F0502020204030204" pitchFamily="34" charset="0"/>
                    <a:ea typeface="ＭＳ Ｐ明朝" panose="02020600040205080304" pitchFamily="18" charset="-128"/>
                    <a:cs typeface="Calibri" panose="020F0502020204030204" pitchFamily="34" charset="0"/>
                  </a:rPr>
                  <a:t>①</a:t>
                </a:r>
                <a:endParaRPr kumimoji="1" lang="en-US" altLang="ja-JP" sz="1600" b="1" baseline="0" dirty="0">
                  <a:solidFill>
                    <a:schemeClr val="bg1"/>
                  </a:solidFill>
                  <a:latin typeface="Calibri" panose="020F0502020204030204" pitchFamily="34" charset="0"/>
                  <a:ea typeface="ＭＳ Ｐ明朝" panose="02020600040205080304" pitchFamily="18" charset="-128"/>
                  <a:cs typeface="Calibri" panose="020F0502020204030204" pitchFamily="34" charset="0"/>
                </a:endParaRPr>
              </a:p>
            </p:txBody>
          </p:sp>
          <p:sp>
            <p:nvSpPr>
              <p:cNvPr id="28" name="テキスト ボックス 34">
                <a:extLst>
                  <a:ext uri="{FF2B5EF4-FFF2-40B4-BE49-F238E27FC236}">
                    <a16:creationId xmlns:a16="http://schemas.microsoft.com/office/drawing/2014/main" id="{C4DD8499-909F-507D-9578-048071213662}"/>
                  </a:ext>
                </a:extLst>
              </p:cNvPr>
              <p:cNvSpPr txBox="1"/>
              <p:nvPr/>
            </p:nvSpPr>
            <p:spPr>
              <a:xfrm>
                <a:off x="2504111" y="2317561"/>
                <a:ext cx="288000" cy="26809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600" b="1" baseline="0" dirty="0">
                    <a:solidFill>
                      <a:schemeClr val="tx1"/>
                    </a:solidFill>
                    <a:latin typeface="Calibri" panose="020F0502020204030204" pitchFamily="34" charset="0"/>
                    <a:ea typeface="ＭＳ Ｐ明朝" panose="02020600040205080304" pitchFamily="18" charset="-128"/>
                    <a:cs typeface="Calibri" panose="020F0502020204030204" pitchFamily="34" charset="0"/>
                  </a:rPr>
                  <a:t>③</a:t>
                </a:r>
                <a:endParaRPr kumimoji="1" lang="en-US" altLang="ja-JP" sz="1600" b="1" baseline="0" dirty="0">
                  <a:solidFill>
                    <a:schemeClr val="tx1"/>
                  </a:solidFill>
                  <a:latin typeface="Calibri" panose="020F0502020204030204" pitchFamily="34" charset="0"/>
                  <a:ea typeface="ＭＳ Ｐ明朝" panose="02020600040205080304" pitchFamily="18" charset="-128"/>
                  <a:cs typeface="Calibri" panose="020F0502020204030204" pitchFamily="34" charset="0"/>
                </a:endParaRPr>
              </a:p>
            </p:txBody>
          </p:sp>
          <p:sp>
            <p:nvSpPr>
              <p:cNvPr id="29" name="テキスト ボックス 34">
                <a:extLst>
                  <a:ext uri="{FF2B5EF4-FFF2-40B4-BE49-F238E27FC236}">
                    <a16:creationId xmlns:a16="http://schemas.microsoft.com/office/drawing/2014/main" id="{6281D854-9933-7BFD-21B5-C003763B1BF7}"/>
                  </a:ext>
                </a:extLst>
              </p:cNvPr>
              <p:cNvSpPr txBox="1"/>
              <p:nvPr/>
            </p:nvSpPr>
            <p:spPr>
              <a:xfrm>
                <a:off x="2831374" y="2641663"/>
                <a:ext cx="288000" cy="26809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r>
                  <a:rPr lang="ja-JP" altLang="en-US" sz="1600" b="1" dirty="0">
                    <a:solidFill>
                      <a:schemeClr val="tx1"/>
                    </a:solidFill>
                    <a:latin typeface="Calibri" panose="020F0502020204030204" pitchFamily="34" charset="0"/>
                    <a:ea typeface="ＭＳ Ｐ明朝" panose="02020600040205080304" pitchFamily="18" charset="-128"/>
                    <a:cs typeface="Calibri" panose="020F0502020204030204" pitchFamily="34" charset="0"/>
                  </a:rPr>
                  <a:t>④</a:t>
                </a:r>
                <a:endParaRPr kumimoji="1" lang="en-US" altLang="ja-JP" sz="1600" b="1" baseline="0" dirty="0">
                  <a:solidFill>
                    <a:schemeClr val="tx1"/>
                  </a:solidFill>
                  <a:latin typeface="Calibri" panose="020F0502020204030204" pitchFamily="34" charset="0"/>
                  <a:ea typeface="ＭＳ Ｐ明朝" panose="02020600040205080304" pitchFamily="18" charset="-128"/>
                  <a:cs typeface="Calibri" panose="020F0502020204030204" pitchFamily="34" charset="0"/>
                </a:endParaRPr>
              </a:p>
            </p:txBody>
          </p:sp>
          <p:sp>
            <p:nvSpPr>
              <p:cNvPr id="1120" name="テキスト ボックス 34">
                <a:extLst>
                  <a:ext uri="{FF2B5EF4-FFF2-40B4-BE49-F238E27FC236}">
                    <a16:creationId xmlns:a16="http://schemas.microsoft.com/office/drawing/2014/main" id="{D216B91C-5526-EBEC-41F5-46019B1FA438}"/>
                  </a:ext>
                </a:extLst>
              </p:cNvPr>
              <p:cNvSpPr txBox="1"/>
              <p:nvPr/>
            </p:nvSpPr>
            <p:spPr>
              <a:xfrm>
                <a:off x="3684275" y="1706414"/>
                <a:ext cx="382248" cy="29714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r>
                  <a:rPr lang="ja-JP" altLang="en-US" sz="1600" b="1" dirty="0">
                    <a:solidFill>
                      <a:schemeClr val="tx1"/>
                    </a:solidFill>
                    <a:latin typeface="Calibri" panose="020F0502020204030204" pitchFamily="34" charset="0"/>
                    <a:ea typeface="ＭＳ Ｐ明朝" panose="02020600040205080304" pitchFamily="18" charset="-128"/>
                    <a:cs typeface="Calibri" panose="020F0502020204030204" pitchFamily="34" charset="0"/>
                  </a:rPr>
                  <a:t>⑤</a:t>
                </a:r>
                <a:endParaRPr kumimoji="1" lang="en-US" altLang="ja-JP" sz="1600" b="1" baseline="0" dirty="0">
                  <a:solidFill>
                    <a:schemeClr val="tx1"/>
                  </a:solidFill>
                  <a:latin typeface="Calibri" panose="020F0502020204030204" pitchFamily="34" charset="0"/>
                  <a:ea typeface="ＭＳ Ｐ明朝" panose="02020600040205080304" pitchFamily="18" charset="-128"/>
                  <a:cs typeface="Calibri" panose="020F0502020204030204" pitchFamily="34" charset="0"/>
                </a:endParaRPr>
              </a:p>
            </p:txBody>
          </p:sp>
        </p:grpSp>
      </p:grpSp>
    </p:spTree>
    <p:extLst>
      <p:ext uri="{BB962C8B-B14F-4D97-AF65-F5344CB8AC3E}">
        <p14:creationId xmlns:p14="http://schemas.microsoft.com/office/powerpoint/2010/main" val="2038475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スライド番号プレースホルダー 6">
            <a:extLst>
              <a:ext uri="{FF2B5EF4-FFF2-40B4-BE49-F238E27FC236}">
                <a16:creationId xmlns:a16="http://schemas.microsoft.com/office/drawing/2014/main" id="{5C40F0D8-867F-41C0-849B-2B3E50E968C1}"/>
              </a:ext>
            </a:extLst>
          </p:cNvPr>
          <p:cNvSpPr txBox="1">
            <a:spLocks/>
          </p:cNvSpPr>
          <p:nvPr/>
        </p:nvSpPr>
        <p:spPr>
          <a:xfrm>
            <a:off x="11674256" y="6481610"/>
            <a:ext cx="468682"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1800" dirty="0">
                <a:solidFill>
                  <a:schemeClr val="tx1"/>
                </a:solidFill>
                <a:latin typeface="Calibri" panose="020F0502020204030204" pitchFamily="34" charset="0"/>
                <a:cs typeface="Calibri" panose="020F0502020204030204" pitchFamily="34" charset="0"/>
              </a:rPr>
              <a:t>15</a:t>
            </a:r>
            <a:endParaRPr kumimoji="1" lang="ja-JP" altLang="en-US" sz="1800" dirty="0">
              <a:solidFill>
                <a:schemeClr val="tx1"/>
              </a:solidFill>
              <a:latin typeface="Calibri" panose="020F0502020204030204" pitchFamily="34" charset="0"/>
              <a:cs typeface="Calibri" panose="020F0502020204030204" pitchFamily="34" charset="0"/>
            </a:endParaRPr>
          </a:p>
        </p:txBody>
      </p:sp>
      <p:sp>
        <p:nvSpPr>
          <p:cNvPr id="22" name="テキスト ボックス 1">
            <a:extLst>
              <a:ext uri="{FF2B5EF4-FFF2-40B4-BE49-F238E27FC236}">
                <a16:creationId xmlns:a16="http://schemas.microsoft.com/office/drawing/2014/main" id="{FB1C6BBE-77E3-4213-99D0-983736FBF706}"/>
              </a:ext>
            </a:extLst>
          </p:cNvPr>
          <p:cNvSpPr txBox="1"/>
          <p:nvPr/>
        </p:nvSpPr>
        <p:spPr>
          <a:xfrm>
            <a:off x="166740" y="3820745"/>
            <a:ext cx="4644000" cy="324000"/>
          </a:xfrm>
          <a:prstGeom prst="rect">
            <a:avLst/>
          </a:prstGeom>
          <a:solidFill>
            <a:schemeClr val="bg1"/>
          </a:solidFill>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2000" dirty="0">
                <a:latin typeface="ＭＳ Ｐゴシック" panose="020B0600070205080204" pitchFamily="50" charset="-128"/>
                <a:ea typeface="ＭＳ Ｐゴシック" panose="020B0600070205080204" pitchFamily="50" charset="-128"/>
              </a:rPr>
              <a:t>③</a:t>
            </a:r>
            <a:r>
              <a:rPr lang="en-US" altLang="ja-JP" sz="2000" dirty="0">
                <a:latin typeface="ＭＳ Ｐゴシック" panose="020B0600070205080204" pitchFamily="50" charset="-128"/>
                <a:ea typeface="ＭＳ Ｐゴシック" panose="020B0600070205080204" pitchFamily="50" charset="-128"/>
              </a:rPr>
              <a:t>-4 </a:t>
            </a:r>
            <a:r>
              <a:rPr lang="ja-JP" altLang="en-US" sz="2000" dirty="0">
                <a:latin typeface="ＭＳ Ｐゴシック" panose="020B0600070205080204" pitchFamily="50" charset="-128"/>
                <a:ea typeface="ＭＳ Ｐゴシック" panose="020B0600070205080204" pitchFamily="50" charset="-128"/>
              </a:rPr>
              <a:t>合成燃料（新燃料）</a:t>
            </a:r>
            <a:r>
              <a:rPr lang="en-US" altLang="ja-JP" sz="2000" dirty="0">
                <a:latin typeface="ＭＳ Ｐゴシック" panose="020B0600070205080204" pitchFamily="50" charset="-128"/>
                <a:ea typeface="ＭＳ Ｐゴシック" panose="020B0600070205080204" pitchFamily="50" charset="-128"/>
              </a:rPr>
              <a:t>-CO2</a:t>
            </a:r>
            <a:r>
              <a:rPr lang="ja-JP" altLang="en-US" sz="2000" dirty="0">
                <a:latin typeface="ＭＳ Ｐゴシック" panose="020B0600070205080204" pitchFamily="50" charset="-128"/>
                <a:ea typeface="ＭＳ Ｐゴシック" panose="020B0600070205080204" pitchFamily="50" charset="-128"/>
              </a:rPr>
              <a:t>の利用</a:t>
            </a:r>
          </a:p>
        </p:txBody>
      </p:sp>
      <p:sp>
        <p:nvSpPr>
          <p:cNvPr id="27" name="テキスト ボックス 34">
            <a:extLst>
              <a:ext uri="{FF2B5EF4-FFF2-40B4-BE49-F238E27FC236}">
                <a16:creationId xmlns:a16="http://schemas.microsoft.com/office/drawing/2014/main" id="{9FB51D0A-F6F3-4DEA-97D2-7E080020DC28}"/>
              </a:ext>
            </a:extLst>
          </p:cNvPr>
          <p:cNvSpPr txBox="1"/>
          <p:nvPr/>
        </p:nvSpPr>
        <p:spPr>
          <a:xfrm>
            <a:off x="4150048" y="4086148"/>
            <a:ext cx="1116000" cy="219731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2000" b="0" baseline="0" dirty="0">
                <a:solidFill>
                  <a:sysClr val="windowText" lastClr="000000"/>
                </a:solidFill>
                <a:latin typeface="ＭＳ Ｐ明朝" panose="02020600040205080304" pitchFamily="18" charset="-128"/>
                <a:ea typeface="ＭＳ Ｐ明朝" panose="02020600040205080304" pitchFamily="18" charset="-128"/>
              </a:rPr>
              <a:t>　</a:t>
            </a:r>
            <a:r>
              <a:rPr kumimoji="1" lang="ja-JP" altLang="en-US" sz="2000" b="0" u="sng" baseline="0" dirty="0">
                <a:solidFill>
                  <a:sysClr val="windowText" lastClr="000000"/>
                </a:solidFill>
                <a:latin typeface="ＭＳ Ｐ明朝" panose="02020600040205080304" pitchFamily="18" charset="-128"/>
                <a:ea typeface="ＭＳ Ｐ明朝" panose="02020600040205080304" pitchFamily="18" charset="-128"/>
              </a:rPr>
              <a:t>ガソリンの代替</a:t>
            </a:r>
            <a:r>
              <a:rPr kumimoji="1" lang="ja-JP" altLang="en-US" sz="2000" b="0" baseline="0" dirty="0">
                <a:solidFill>
                  <a:sysClr val="windowText" lastClr="000000"/>
                </a:solidFill>
                <a:latin typeface="ＭＳ Ｐ明朝" panose="02020600040205080304" pitchFamily="18" charset="-128"/>
                <a:ea typeface="ＭＳ Ｐ明朝" panose="02020600040205080304" pitchFamily="18" charset="-128"/>
              </a:rPr>
              <a:t>として各種交通機関での使用が</a:t>
            </a:r>
            <a:r>
              <a:rPr kumimoji="1" lang="ja-JP" altLang="en-US" sz="2000" b="0" u="sng" baseline="0" dirty="0">
                <a:solidFill>
                  <a:sysClr val="windowText" lastClr="000000"/>
                </a:solidFill>
                <a:latin typeface="ＭＳ Ｐ明朝" panose="02020600040205080304" pitchFamily="18" charset="-128"/>
                <a:ea typeface="ＭＳ Ｐ明朝" panose="02020600040205080304" pitchFamily="18" charset="-128"/>
              </a:rPr>
              <a:t>期待されます</a:t>
            </a:r>
            <a:r>
              <a:rPr kumimoji="1" lang="ja-JP" altLang="en-US" sz="2000" b="0" baseline="0" dirty="0">
                <a:solidFill>
                  <a:sysClr val="windowText" lastClr="000000"/>
                </a:solidFill>
                <a:latin typeface="ＭＳ Ｐ明朝" panose="02020600040205080304" pitchFamily="18" charset="-128"/>
                <a:ea typeface="ＭＳ Ｐ明朝" panose="02020600040205080304" pitchFamily="18" charset="-128"/>
              </a:rPr>
              <a:t>。</a:t>
            </a:r>
            <a:endParaRPr kumimoji="1" lang="en-US" altLang="ja-JP" sz="2000" b="0" baseline="0" dirty="0">
              <a:solidFill>
                <a:sysClr val="windowText" lastClr="000000"/>
              </a:solidFill>
              <a:latin typeface="ＭＳ Ｐ明朝" panose="02020600040205080304" pitchFamily="18" charset="-128"/>
              <a:ea typeface="ＭＳ Ｐ明朝" panose="02020600040205080304" pitchFamily="18" charset="-128"/>
            </a:endParaRPr>
          </a:p>
        </p:txBody>
      </p:sp>
      <p:sp>
        <p:nvSpPr>
          <p:cNvPr id="29" name="テキスト ボックス 34">
            <a:extLst>
              <a:ext uri="{FF2B5EF4-FFF2-40B4-BE49-F238E27FC236}">
                <a16:creationId xmlns:a16="http://schemas.microsoft.com/office/drawing/2014/main" id="{28270902-3791-47D6-A324-87ED68645F4D}"/>
              </a:ext>
            </a:extLst>
          </p:cNvPr>
          <p:cNvSpPr txBox="1"/>
          <p:nvPr/>
        </p:nvSpPr>
        <p:spPr>
          <a:xfrm>
            <a:off x="5426045" y="4203027"/>
            <a:ext cx="1476000" cy="2556000"/>
          </a:xfrm>
          <a:prstGeom prst="rect">
            <a:avLst/>
          </a:prstGeom>
          <a:solidFill>
            <a:schemeClr val="bg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2000" dirty="0">
                <a:solidFill>
                  <a:sysClr val="windowText" lastClr="000000"/>
                </a:solidFill>
                <a:latin typeface="Calibri" panose="020F0502020204030204" pitchFamily="34" charset="0"/>
                <a:ea typeface="ＭＳ Ｐ明朝" panose="02020600040205080304" pitchFamily="18" charset="-128"/>
                <a:cs typeface="Calibri" panose="020F0502020204030204" pitchFamily="34" charset="0"/>
              </a:rPr>
              <a:t>　人工光合成で</a:t>
            </a:r>
            <a:r>
              <a:rPr lang="en-US" altLang="ja-JP" sz="2000" dirty="0">
                <a:solidFill>
                  <a:sysClr val="windowText" lastClr="000000"/>
                </a:solidFill>
                <a:latin typeface="Calibri" panose="020F0502020204030204" pitchFamily="34" charset="0"/>
                <a:ea typeface="ＭＳ Ｐ明朝" panose="02020600040205080304" pitchFamily="18" charset="-128"/>
                <a:cs typeface="Calibri" panose="020F0502020204030204" pitchFamily="34" charset="0"/>
              </a:rPr>
              <a:t>CO2</a:t>
            </a:r>
            <a:r>
              <a:rPr lang="ja-JP" altLang="en-US" sz="2000" dirty="0">
                <a:solidFill>
                  <a:sysClr val="windowText" lastClr="000000"/>
                </a:solidFill>
                <a:latin typeface="Calibri" panose="020F0502020204030204" pitchFamily="34" charset="0"/>
                <a:ea typeface="ＭＳ Ｐ明朝" panose="02020600040205080304" pitchFamily="18" charset="-128"/>
                <a:cs typeface="Calibri" panose="020F0502020204030204" pitchFamily="34" charset="0"/>
              </a:rPr>
              <a:t>と水から「基礎化学品」ができれば様々なプラスチックも可能等、</a:t>
            </a:r>
            <a:r>
              <a:rPr lang="ja-JP" altLang="en-US" sz="2000" u="sng" dirty="0">
                <a:solidFill>
                  <a:sysClr val="windowText" lastClr="000000"/>
                </a:solidFill>
                <a:latin typeface="Calibri" panose="020F0502020204030204" pitchFamily="34" charset="0"/>
                <a:ea typeface="ＭＳ Ｐ明朝" panose="02020600040205080304" pitchFamily="18" charset="-128"/>
                <a:cs typeface="Calibri" panose="020F0502020204030204" pitchFamily="34" charset="0"/>
              </a:rPr>
              <a:t>画期的な技術</a:t>
            </a:r>
            <a:r>
              <a:rPr lang="ja-JP" altLang="en-US" sz="2000" dirty="0">
                <a:solidFill>
                  <a:sysClr val="windowText" lastClr="000000"/>
                </a:solidFill>
                <a:latin typeface="Calibri" panose="020F0502020204030204" pitchFamily="34" charset="0"/>
                <a:ea typeface="ＭＳ Ｐ明朝" panose="02020600040205080304" pitchFamily="18" charset="-128"/>
                <a:cs typeface="Calibri" panose="020F0502020204030204" pitchFamily="34" charset="0"/>
              </a:rPr>
              <a:t>です。</a:t>
            </a:r>
            <a:endParaRPr kumimoji="1" lang="en-US" altLang="ja-JP" sz="1800" b="0" baseline="0" dirty="0">
              <a:solidFill>
                <a:sysClr val="windowText" lastClr="000000"/>
              </a:solidFill>
              <a:latin typeface="Calibri" panose="020F0502020204030204" pitchFamily="34" charset="0"/>
              <a:ea typeface="ＭＳ Ｐ明朝" panose="02020600040205080304" pitchFamily="18" charset="-128"/>
              <a:cs typeface="Calibri" panose="020F0502020204030204" pitchFamily="34" charset="0"/>
            </a:endParaRPr>
          </a:p>
        </p:txBody>
      </p:sp>
      <p:sp>
        <p:nvSpPr>
          <p:cNvPr id="21" name="テキスト ボックス 1">
            <a:extLst>
              <a:ext uri="{FF2B5EF4-FFF2-40B4-BE49-F238E27FC236}">
                <a16:creationId xmlns:a16="http://schemas.microsoft.com/office/drawing/2014/main" id="{07B21C09-369B-4DDC-97EA-1D0FA4443325}"/>
              </a:ext>
            </a:extLst>
          </p:cNvPr>
          <p:cNvSpPr txBox="1"/>
          <p:nvPr/>
        </p:nvSpPr>
        <p:spPr>
          <a:xfrm>
            <a:off x="159581" y="672818"/>
            <a:ext cx="4824000" cy="324000"/>
          </a:xfrm>
          <a:prstGeom prst="rect">
            <a:avLst/>
          </a:prstGeom>
          <a:solidFill>
            <a:schemeClr val="bg1"/>
          </a:solidFill>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2000" dirty="0">
                <a:latin typeface="ＭＳ Ｐゴシック" panose="020B0600070205080204" pitchFamily="50" charset="-128"/>
                <a:ea typeface="ＭＳ Ｐゴシック" panose="020B0600070205080204" pitchFamily="50" charset="-128"/>
              </a:rPr>
              <a:t>③</a:t>
            </a:r>
            <a:r>
              <a:rPr lang="en-US" altLang="ja-JP" sz="2000" dirty="0">
                <a:latin typeface="ＭＳ Ｐゴシック" panose="020B0600070205080204" pitchFamily="50" charset="-128"/>
                <a:ea typeface="ＭＳ Ｐゴシック" panose="020B0600070205080204" pitchFamily="50" charset="-128"/>
              </a:rPr>
              <a:t>-3 </a:t>
            </a:r>
            <a:r>
              <a:rPr lang="ja-JP" altLang="en-US" sz="2000" dirty="0">
                <a:latin typeface="ＭＳ Ｐゴシック" panose="020B0600070205080204" pitchFamily="50" charset="-128"/>
                <a:ea typeface="ＭＳ Ｐゴシック" panose="020B0600070205080204" pitchFamily="50" charset="-128"/>
              </a:rPr>
              <a:t>アンモニア（燃料転換）</a:t>
            </a:r>
            <a:r>
              <a:rPr lang="en-US" altLang="ja-JP" sz="2000" dirty="0">
                <a:latin typeface="ＭＳ Ｐゴシック" panose="020B0600070205080204" pitchFamily="50" charset="-128"/>
                <a:ea typeface="ＭＳ Ｐゴシック" panose="020B0600070205080204" pitchFamily="50" charset="-128"/>
              </a:rPr>
              <a:t>-</a:t>
            </a:r>
            <a:r>
              <a:rPr lang="ja-JP" altLang="en-US" sz="2000" dirty="0">
                <a:latin typeface="ＭＳ Ｐゴシック" panose="020B0600070205080204" pitchFamily="50" charset="-128"/>
                <a:ea typeface="ＭＳ Ｐゴシック" panose="020B0600070205080204" pitchFamily="50" charset="-128"/>
              </a:rPr>
              <a:t>多角的な用途</a:t>
            </a:r>
          </a:p>
        </p:txBody>
      </p:sp>
      <p:pic>
        <p:nvPicPr>
          <p:cNvPr id="13" name="図 12">
            <a:extLst>
              <a:ext uri="{FF2B5EF4-FFF2-40B4-BE49-F238E27FC236}">
                <a16:creationId xmlns:a16="http://schemas.microsoft.com/office/drawing/2014/main" id="{0D8C670C-CB81-448F-A57D-9BD2EBB93C5E}"/>
              </a:ext>
            </a:extLst>
          </p:cNvPr>
          <p:cNvPicPr>
            <a:picLocks noChangeAspect="1"/>
          </p:cNvPicPr>
          <p:nvPr/>
        </p:nvPicPr>
        <p:blipFill>
          <a:blip r:embed="rId3"/>
          <a:stretch>
            <a:fillRect/>
          </a:stretch>
        </p:blipFill>
        <p:spPr>
          <a:xfrm>
            <a:off x="268202" y="4183476"/>
            <a:ext cx="3841699" cy="2257349"/>
          </a:xfrm>
          <a:prstGeom prst="rect">
            <a:avLst/>
          </a:prstGeom>
        </p:spPr>
      </p:pic>
      <p:sp>
        <p:nvSpPr>
          <p:cNvPr id="37" name="テキスト ボックス 75">
            <a:extLst>
              <a:ext uri="{FF2B5EF4-FFF2-40B4-BE49-F238E27FC236}">
                <a16:creationId xmlns:a16="http://schemas.microsoft.com/office/drawing/2014/main" id="{D1BA516B-1616-43CB-A0DE-40A757DBF1C3}"/>
              </a:ext>
            </a:extLst>
          </p:cNvPr>
          <p:cNvSpPr txBox="1"/>
          <p:nvPr/>
        </p:nvSpPr>
        <p:spPr>
          <a:xfrm>
            <a:off x="188723" y="6614685"/>
            <a:ext cx="4068000" cy="198000"/>
          </a:xfrm>
          <a:prstGeom prst="rect">
            <a:avLst/>
          </a:prstGeom>
          <a:noFill/>
          <a:ln w="9525">
            <a:noFill/>
          </a:ln>
        </p:spPr>
        <p:txBody>
          <a:bodyPr rot="0" spcFirstLastPara="0" vert="horz" wrap="square" lIns="0" tIns="0" rIns="0" bIns="0" numCol="1" spcCol="0" rtlCol="0" fromWordArt="0" anchor="ctr"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ja-JP" sz="1400" kern="100" dirty="0">
                <a:effectLst/>
                <a:latin typeface="Calibri" panose="020F0502020204030204" pitchFamily="34" charset="0"/>
                <a:ea typeface="ＭＳ Ｐゴシック" panose="020B0600070205080204" pitchFamily="50" charset="-128"/>
                <a:cs typeface="Calibri" panose="020F0502020204030204" pitchFamily="34" charset="0"/>
              </a:rPr>
              <a:t>＊</a:t>
            </a:r>
            <a:r>
              <a:rPr lang="en-US" altLang="ja-JP" sz="1400" kern="100" dirty="0">
                <a:effectLst/>
                <a:latin typeface="Calibri" panose="020F0502020204030204" pitchFamily="34" charset="0"/>
                <a:ea typeface="ＭＳ Ｐゴシック" panose="020B0600070205080204" pitchFamily="50" charset="-128"/>
                <a:cs typeface="Calibri" panose="020F0502020204030204" pitchFamily="34" charset="0"/>
              </a:rPr>
              <a:t>2</a:t>
            </a:r>
            <a:r>
              <a:rPr lang="ja-JP" sz="1400" kern="100" dirty="0">
                <a:effectLst/>
                <a:latin typeface="Calibri" panose="020F0502020204030204" pitchFamily="34" charset="0"/>
                <a:ea typeface="ＭＳ Ｐゴシック" panose="020B0600070205080204" pitchFamily="50" charset="-128"/>
                <a:cs typeface="Calibri" panose="020F0502020204030204" pitchFamily="34" charset="0"/>
              </a:rPr>
              <a:t>：</a:t>
            </a:r>
            <a:r>
              <a:rPr lang="en-US" sz="1400" kern="100" dirty="0">
                <a:effectLst/>
                <a:latin typeface="Calibri" panose="020F0502020204030204" pitchFamily="34" charset="0"/>
                <a:ea typeface="ＭＳ Ｐゴシック" panose="020B0600070205080204" pitchFamily="50" charset="-128"/>
                <a:cs typeface="Calibri" panose="020F0502020204030204" pitchFamily="34" charset="0"/>
              </a:rPr>
              <a:t>H2</a:t>
            </a:r>
            <a:r>
              <a:rPr lang="ja-JP" sz="1400" kern="100" dirty="0">
                <a:effectLst/>
                <a:latin typeface="Calibri" panose="020F0502020204030204" pitchFamily="34" charset="0"/>
                <a:ea typeface="ＭＳ Ｐゴシック" panose="020B0600070205080204" pitchFamily="50" charset="-128"/>
                <a:cs typeface="Calibri" panose="020F0502020204030204" pitchFamily="34" charset="0"/>
              </a:rPr>
              <a:t>が再エネ由来</a:t>
            </a:r>
            <a:r>
              <a:rPr lang="ja-JP" altLang="en-US" sz="1400" kern="100" dirty="0">
                <a:effectLst/>
                <a:latin typeface="Calibri" panose="020F0502020204030204" pitchFamily="34" charset="0"/>
                <a:ea typeface="ＭＳ Ｐゴシック" panose="020B0600070205080204" pitchFamily="50" charset="-128"/>
                <a:cs typeface="Calibri" panose="020F0502020204030204" pitchFamily="34" charset="0"/>
              </a:rPr>
              <a:t>の場合には</a:t>
            </a:r>
            <a:r>
              <a:rPr lang="ja-JP" sz="1400" kern="100" dirty="0">
                <a:effectLst/>
                <a:latin typeface="Calibri" panose="020F0502020204030204" pitchFamily="34" charset="0"/>
                <a:ea typeface="ＭＳ Ｐゴシック" panose="020B0600070205080204" pitchFamily="50" charset="-128"/>
                <a:cs typeface="Calibri" panose="020F0502020204030204" pitchFamily="34" charset="0"/>
              </a:rPr>
              <a:t>「</a:t>
            </a:r>
            <a:r>
              <a:rPr lang="en-US" sz="1400" kern="100" dirty="0">
                <a:effectLst/>
                <a:latin typeface="Calibri" panose="020F0502020204030204" pitchFamily="34" charset="0"/>
                <a:ea typeface="ＭＳ Ｐゴシック" panose="020B0600070205080204" pitchFamily="50" charset="-128"/>
                <a:cs typeface="Calibri" panose="020F0502020204030204" pitchFamily="34" charset="0"/>
              </a:rPr>
              <a:t>e-fuel</a:t>
            </a:r>
            <a:r>
              <a:rPr lang="ja-JP" sz="1400" kern="100" dirty="0">
                <a:effectLst/>
                <a:latin typeface="Calibri" panose="020F0502020204030204" pitchFamily="34" charset="0"/>
                <a:ea typeface="ＭＳ Ｐゴシック" panose="020B0600070205080204" pitchFamily="50" charset="-128"/>
                <a:cs typeface="Calibri" panose="020F0502020204030204" pitchFamily="34" charset="0"/>
              </a:rPr>
              <a:t>」と呼ぶ</a:t>
            </a:r>
          </a:p>
        </p:txBody>
      </p:sp>
      <p:sp>
        <p:nvSpPr>
          <p:cNvPr id="24" name="テキスト ボックス 1">
            <a:extLst>
              <a:ext uri="{FF2B5EF4-FFF2-40B4-BE49-F238E27FC236}">
                <a16:creationId xmlns:a16="http://schemas.microsoft.com/office/drawing/2014/main" id="{B8FF8680-299B-4393-9947-3B57243658F8}"/>
              </a:ext>
            </a:extLst>
          </p:cNvPr>
          <p:cNvSpPr txBox="1"/>
          <p:nvPr/>
        </p:nvSpPr>
        <p:spPr>
          <a:xfrm>
            <a:off x="5398618" y="3825342"/>
            <a:ext cx="4716000" cy="324000"/>
          </a:xfrm>
          <a:prstGeom prst="rect">
            <a:avLst/>
          </a:prstGeom>
          <a:solidFill>
            <a:schemeClr val="bg1"/>
          </a:solidFill>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2000" dirty="0">
                <a:latin typeface="ＭＳ Ｐゴシック" panose="020B0600070205080204" pitchFamily="50" charset="-128"/>
                <a:ea typeface="ＭＳ Ｐゴシック" panose="020B0600070205080204" pitchFamily="50" charset="-128"/>
              </a:rPr>
              <a:t>⑤ </a:t>
            </a:r>
            <a:r>
              <a:rPr lang="en-US" altLang="ja-JP" sz="2000" dirty="0">
                <a:latin typeface="ＭＳ Ｐゴシック" panose="020B0600070205080204" pitchFamily="50" charset="-128"/>
                <a:ea typeface="ＭＳ Ｐゴシック" panose="020B0600070205080204" pitchFamily="50" charset="-128"/>
              </a:rPr>
              <a:t>CCUS/</a:t>
            </a:r>
            <a:r>
              <a:rPr lang="ja-JP" altLang="en-US" sz="2000" dirty="0">
                <a:latin typeface="ＭＳ Ｐゴシック" panose="020B0600070205080204" pitchFamily="50" charset="-128"/>
                <a:ea typeface="ＭＳ Ｐゴシック" panose="020B0600070205080204" pitchFamily="50" charset="-128"/>
              </a:rPr>
              <a:t>カーボンリサイクル（新技術）</a:t>
            </a:r>
          </a:p>
        </p:txBody>
      </p:sp>
      <p:sp>
        <p:nvSpPr>
          <p:cNvPr id="28" name="テキスト ボックス 34">
            <a:extLst>
              <a:ext uri="{FF2B5EF4-FFF2-40B4-BE49-F238E27FC236}">
                <a16:creationId xmlns:a16="http://schemas.microsoft.com/office/drawing/2014/main" id="{4CC4D434-8C06-4B3F-BF4C-76CF02121706}"/>
              </a:ext>
            </a:extLst>
          </p:cNvPr>
          <p:cNvSpPr txBox="1"/>
          <p:nvPr/>
        </p:nvSpPr>
        <p:spPr>
          <a:xfrm>
            <a:off x="5396587" y="1048394"/>
            <a:ext cx="1548000" cy="2160000"/>
          </a:xfrm>
          <a:prstGeom prst="rect">
            <a:avLst/>
          </a:prstGeom>
          <a:solidFill>
            <a:schemeClr val="bg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2000" dirty="0">
                <a:solidFill>
                  <a:sysClr val="windowText" lastClr="000000"/>
                </a:solidFill>
                <a:latin typeface="ＭＳ Ｐ明朝" panose="02020600040205080304" pitchFamily="18" charset="-128"/>
                <a:ea typeface="ＭＳ Ｐ明朝" panose="02020600040205080304" pitchFamily="18" charset="-128"/>
              </a:rPr>
              <a:t>　</a:t>
            </a:r>
            <a:r>
              <a:rPr lang="en-US" altLang="ja-JP" sz="2000" dirty="0">
                <a:solidFill>
                  <a:sysClr val="windowText" lastClr="000000"/>
                </a:solidFill>
                <a:latin typeface="Calibri" panose="020F0502020204030204" pitchFamily="34" charset="0"/>
                <a:ea typeface="ＭＳ Ｐ明朝" panose="02020600040205080304" pitchFamily="18" charset="-128"/>
                <a:cs typeface="Calibri" panose="020F0502020204030204" pitchFamily="34" charset="0"/>
              </a:rPr>
              <a:t>2023/4</a:t>
            </a:r>
            <a:r>
              <a:rPr lang="ja-JP" altLang="en-US" sz="2000" dirty="0">
                <a:solidFill>
                  <a:sysClr val="windowText" lastClr="000000"/>
                </a:solidFill>
                <a:latin typeface="ＭＳ Ｐ明朝" panose="02020600040205080304" pitchFamily="18" charset="-128"/>
                <a:ea typeface="ＭＳ Ｐ明朝" panose="02020600040205080304" pitchFamily="18" charset="-128"/>
              </a:rPr>
              <a:t>にドイツは原子力廃止を決定。一方、安全保障等で廃止→継続の国も。また、</a:t>
            </a:r>
            <a:r>
              <a:rPr lang="ja-JP" altLang="en-US" sz="2000" u="sng" dirty="0">
                <a:solidFill>
                  <a:sysClr val="windowText" lastClr="000000"/>
                </a:solidFill>
                <a:latin typeface="ＭＳ Ｐ明朝" panose="02020600040205080304" pitchFamily="18" charset="-128"/>
                <a:ea typeface="ＭＳ Ｐ明朝" panose="02020600040205080304" pitchFamily="18" charset="-128"/>
              </a:rPr>
              <a:t>革新炉開</a:t>
            </a:r>
            <a:endParaRPr kumimoji="1" lang="en-US" altLang="ja-JP" sz="2000" b="0" u="sng" baseline="0" dirty="0">
              <a:solidFill>
                <a:sysClr val="windowText" lastClr="000000"/>
              </a:solidFill>
              <a:latin typeface="ＭＳ Ｐ明朝" panose="02020600040205080304" pitchFamily="18" charset="-128"/>
              <a:ea typeface="ＭＳ Ｐ明朝" panose="02020600040205080304" pitchFamily="18" charset="-128"/>
            </a:endParaRPr>
          </a:p>
        </p:txBody>
      </p:sp>
      <p:sp>
        <p:nvSpPr>
          <p:cNvPr id="23" name="テキスト ボックス 1">
            <a:extLst>
              <a:ext uri="{FF2B5EF4-FFF2-40B4-BE49-F238E27FC236}">
                <a16:creationId xmlns:a16="http://schemas.microsoft.com/office/drawing/2014/main" id="{D24A1C68-084D-4D9C-8E65-1B606AE8A0DF}"/>
              </a:ext>
            </a:extLst>
          </p:cNvPr>
          <p:cNvSpPr txBox="1"/>
          <p:nvPr/>
        </p:nvSpPr>
        <p:spPr>
          <a:xfrm>
            <a:off x="5369346" y="693678"/>
            <a:ext cx="3204000" cy="324000"/>
          </a:xfrm>
          <a:prstGeom prst="rect">
            <a:avLst/>
          </a:prstGeom>
          <a:solidFill>
            <a:schemeClr val="bg1"/>
          </a:solidFill>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2000" dirty="0">
                <a:latin typeface="ＭＳ Ｐゴシック" panose="020B0600070205080204" pitchFamily="50" charset="-128"/>
                <a:ea typeface="ＭＳ Ｐゴシック" panose="020B0600070205080204" pitchFamily="50" charset="-128"/>
              </a:rPr>
              <a:t>④ 原子力</a:t>
            </a:r>
          </a:p>
        </p:txBody>
      </p:sp>
      <p:pic>
        <p:nvPicPr>
          <p:cNvPr id="9" name="図 8">
            <a:extLst>
              <a:ext uri="{FF2B5EF4-FFF2-40B4-BE49-F238E27FC236}">
                <a16:creationId xmlns:a16="http://schemas.microsoft.com/office/drawing/2014/main" id="{45816589-A0BE-8BE4-F3A9-F09528B4670C}"/>
              </a:ext>
            </a:extLst>
          </p:cNvPr>
          <p:cNvPicPr>
            <a:picLocks noChangeAspect="1"/>
          </p:cNvPicPr>
          <p:nvPr/>
        </p:nvPicPr>
        <p:blipFill>
          <a:blip r:embed="rId4"/>
          <a:stretch>
            <a:fillRect/>
          </a:stretch>
        </p:blipFill>
        <p:spPr>
          <a:xfrm>
            <a:off x="7013943" y="4209310"/>
            <a:ext cx="4941189" cy="2289917"/>
          </a:xfrm>
          <a:prstGeom prst="rect">
            <a:avLst/>
          </a:prstGeom>
          <a:ln>
            <a:solidFill>
              <a:schemeClr val="tx1">
                <a:lumMod val="65000"/>
                <a:lumOff val="35000"/>
              </a:schemeClr>
            </a:solidFill>
          </a:ln>
        </p:spPr>
      </p:pic>
      <p:pic>
        <p:nvPicPr>
          <p:cNvPr id="11" name="図 10">
            <a:extLst>
              <a:ext uri="{FF2B5EF4-FFF2-40B4-BE49-F238E27FC236}">
                <a16:creationId xmlns:a16="http://schemas.microsoft.com/office/drawing/2014/main" id="{A8E77159-ED70-D4F2-32DC-DCBF73ECC392}"/>
              </a:ext>
            </a:extLst>
          </p:cNvPr>
          <p:cNvPicPr>
            <a:picLocks noChangeAspect="1"/>
          </p:cNvPicPr>
          <p:nvPr/>
        </p:nvPicPr>
        <p:blipFill>
          <a:blip r:embed="rId5"/>
          <a:stretch>
            <a:fillRect/>
          </a:stretch>
        </p:blipFill>
        <p:spPr>
          <a:xfrm>
            <a:off x="7015872" y="762644"/>
            <a:ext cx="5083089" cy="2819766"/>
          </a:xfrm>
          <a:prstGeom prst="rect">
            <a:avLst/>
          </a:prstGeom>
        </p:spPr>
      </p:pic>
      <p:sp>
        <p:nvSpPr>
          <p:cNvPr id="12" name="テキスト ボックス 75">
            <a:extLst>
              <a:ext uri="{FF2B5EF4-FFF2-40B4-BE49-F238E27FC236}">
                <a16:creationId xmlns:a16="http://schemas.microsoft.com/office/drawing/2014/main" id="{3C148E16-A325-0C58-D4D8-09BAD3C433AC}"/>
              </a:ext>
            </a:extLst>
          </p:cNvPr>
          <p:cNvSpPr txBox="1"/>
          <p:nvPr/>
        </p:nvSpPr>
        <p:spPr>
          <a:xfrm>
            <a:off x="215440" y="6388821"/>
            <a:ext cx="4608000" cy="198000"/>
          </a:xfrm>
          <a:prstGeom prst="rect">
            <a:avLst/>
          </a:prstGeom>
          <a:noFill/>
          <a:ln w="9525">
            <a:noFill/>
          </a:ln>
        </p:spPr>
        <p:txBody>
          <a:bodyPr rot="0" spcFirstLastPara="0" vert="horz" wrap="square" lIns="0" tIns="0" rIns="0" bIns="0" numCol="1" spcCol="0" rtlCol="0" fromWordArt="0" anchor="ctr"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ja-JP" sz="1400" b="0" kern="100" dirty="0">
                <a:effectLst/>
                <a:latin typeface="Calibri" panose="020F0502020204030204" pitchFamily="34" charset="0"/>
                <a:ea typeface="ＭＳ Ｐゴシック" panose="020B0600070205080204" pitchFamily="50" charset="-128"/>
                <a:cs typeface="Calibri" panose="020F0502020204030204" pitchFamily="34" charset="0"/>
              </a:rPr>
              <a:t>＊</a:t>
            </a:r>
            <a:r>
              <a:rPr lang="en-US" altLang="ja-JP" sz="1400" b="0" kern="100" dirty="0">
                <a:effectLst/>
                <a:latin typeface="Calibri" panose="020F0502020204030204" pitchFamily="34" charset="0"/>
                <a:ea typeface="ＭＳ Ｐゴシック" panose="020B0600070205080204" pitchFamily="50" charset="-128"/>
                <a:cs typeface="Calibri" panose="020F0502020204030204" pitchFamily="34" charset="0"/>
              </a:rPr>
              <a:t>1</a:t>
            </a:r>
            <a:r>
              <a:rPr lang="ja-JP" sz="1400" b="0" kern="100" dirty="0">
                <a:effectLst/>
                <a:latin typeface="Calibri" panose="020F0502020204030204" pitchFamily="34" charset="0"/>
                <a:ea typeface="ＭＳ Ｐゴシック" panose="020B0600070205080204" pitchFamily="50" charset="-128"/>
                <a:cs typeface="Calibri" panose="020F0502020204030204" pitchFamily="34" charset="0"/>
              </a:rPr>
              <a:t>：</a:t>
            </a:r>
            <a:r>
              <a:rPr lang="en-US" altLang="ja-JP" sz="1400" b="0" kern="100" dirty="0">
                <a:effectLst/>
                <a:latin typeface="Calibri" panose="020F0502020204030204" pitchFamily="34" charset="0"/>
                <a:ea typeface="ＭＳ Ｐゴシック" panose="020B0600070205080204" pitchFamily="50" charset="-128"/>
                <a:cs typeface="Calibri" panose="020F0502020204030204" pitchFamily="34" charset="0"/>
              </a:rPr>
              <a:t>Direct Air Capture</a:t>
            </a:r>
            <a:r>
              <a:rPr lang="ja-JP" altLang="en-US" sz="1400" b="0" kern="100" dirty="0">
                <a:effectLst/>
                <a:latin typeface="Calibri" panose="020F0502020204030204" pitchFamily="34" charset="0"/>
                <a:ea typeface="ＭＳ Ｐゴシック" panose="020B0600070205080204" pitchFamily="50" charset="-128"/>
                <a:cs typeface="Calibri" panose="020F0502020204030204" pitchFamily="34" charset="0"/>
              </a:rPr>
              <a:t>で空気中から直接</a:t>
            </a:r>
            <a:r>
              <a:rPr lang="en-US" altLang="ja-JP" sz="1400" b="0" kern="100" dirty="0">
                <a:effectLst/>
                <a:latin typeface="Calibri" panose="020F0502020204030204" pitchFamily="34" charset="0"/>
                <a:ea typeface="ＭＳ Ｐゴシック" panose="020B0600070205080204" pitchFamily="50" charset="-128"/>
                <a:cs typeface="Calibri" panose="020F0502020204030204" pitchFamily="34" charset="0"/>
              </a:rPr>
              <a:t>CO2</a:t>
            </a:r>
            <a:r>
              <a:rPr lang="ja-JP" altLang="en-US" sz="1400" b="0" kern="100" dirty="0">
                <a:effectLst/>
                <a:latin typeface="Calibri" panose="020F0502020204030204" pitchFamily="34" charset="0"/>
                <a:ea typeface="ＭＳ Ｐゴシック" panose="020B0600070205080204" pitchFamily="50" charset="-128"/>
                <a:cs typeface="Calibri" panose="020F0502020204030204" pitchFamily="34" charset="0"/>
              </a:rPr>
              <a:t>を取り込む方法</a:t>
            </a:r>
            <a:endParaRPr lang="ja-JP" sz="1400" b="0" kern="100" dirty="0">
              <a:effectLst/>
              <a:latin typeface="Calibri" panose="020F0502020204030204" pitchFamily="34" charset="0"/>
              <a:ea typeface="ＭＳ Ｐゴシック" panose="020B0600070205080204" pitchFamily="50" charset="-128"/>
              <a:cs typeface="Calibri" panose="020F0502020204030204" pitchFamily="34" charset="0"/>
            </a:endParaRPr>
          </a:p>
        </p:txBody>
      </p:sp>
      <p:sp>
        <p:nvSpPr>
          <p:cNvPr id="10" name="テキスト ボックス 34">
            <a:extLst>
              <a:ext uri="{FF2B5EF4-FFF2-40B4-BE49-F238E27FC236}">
                <a16:creationId xmlns:a16="http://schemas.microsoft.com/office/drawing/2014/main" id="{760E42A9-D8B7-8606-DC1F-E19513F2CC4C}"/>
              </a:ext>
            </a:extLst>
          </p:cNvPr>
          <p:cNvSpPr txBox="1"/>
          <p:nvPr/>
        </p:nvSpPr>
        <p:spPr>
          <a:xfrm>
            <a:off x="331969" y="1010955"/>
            <a:ext cx="1872000" cy="2556000"/>
          </a:xfrm>
          <a:prstGeom prst="rect">
            <a:avLst/>
          </a:prstGeom>
          <a:solidFill>
            <a:schemeClr val="bg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2000" b="0" baseline="0" dirty="0">
                <a:solidFill>
                  <a:sysClr val="windowText" lastClr="000000"/>
                </a:solidFill>
                <a:latin typeface="Calibri" panose="020F0502020204030204" pitchFamily="34" charset="0"/>
                <a:ea typeface="ＭＳ Ｐ明朝" panose="02020600040205080304" pitchFamily="18" charset="-128"/>
                <a:cs typeface="Calibri" panose="020F0502020204030204" pitchFamily="34" charset="0"/>
              </a:rPr>
              <a:t>　アンモニアは、肥料での利用が多いが、燃焼しても</a:t>
            </a:r>
            <a:r>
              <a:rPr kumimoji="1" lang="en-US" altLang="ja-JP" sz="2000" b="0" baseline="0" dirty="0">
                <a:solidFill>
                  <a:sysClr val="windowText" lastClr="000000"/>
                </a:solidFill>
                <a:latin typeface="Calibri" panose="020F0502020204030204" pitchFamily="34" charset="0"/>
                <a:ea typeface="ＭＳ Ｐ明朝" panose="02020600040205080304" pitchFamily="18" charset="-128"/>
                <a:cs typeface="Calibri" panose="020F0502020204030204" pitchFamily="34" charset="0"/>
              </a:rPr>
              <a:t>CO2</a:t>
            </a:r>
            <a:r>
              <a:rPr kumimoji="1" lang="ja-JP" altLang="en-US" sz="2000" b="0" baseline="0" dirty="0">
                <a:solidFill>
                  <a:sysClr val="windowText" lastClr="000000"/>
                </a:solidFill>
                <a:latin typeface="Calibri" panose="020F0502020204030204" pitchFamily="34" charset="0"/>
                <a:ea typeface="ＭＳ Ｐ明朝" panose="02020600040205080304" pitchFamily="18" charset="-128"/>
                <a:cs typeface="Calibri" panose="020F0502020204030204" pitchFamily="34" charset="0"/>
              </a:rPr>
              <a:t>を排出しないため、今後は、産業用途への拡大が</a:t>
            </a:r>
            <a:r>
              <a:rPr kumimoji="1" lang="ja-JP" altLang="en-US" sz="2000" b="0" u="sng" baseline="0" dirty="0">
                <a:solidFill>
                  <a:sysClr val="windowText" lastClr="000000"/>
                </a:solidFill>
                <a:latin typeface="Calibri" panose="020F0502020204030204" pitchFamily="34" charset="0"/>
                <a:ea typeface="ＭＳ Ｐ明朝" panose="02020600040205080304" pitchFamily="18" charset="-128"/>
                <a:cs typeface="Calibri" panose="020F0502020204030204" pitchFamily="34" charset="0"/>
              </a:rPr>
              <a:t>大きく期待</a:t>
            </a:r>
            <a:r>
              <a:rPr kumimoji="1" lang="ja-JP" altLang="en-US" sz="2000" b="0" baseline="0" dirty="0">
                <a:solidFill>
                  <a:sysClr val="windowText" lastClr="000000"/>
                </a:solidFill>
                <a:latin typeface="Calibri" panose="020F0502020204030204" pitchFamily="34" charset="0"/>
                <a:ea typeface="ＭＳ Ｐ明朝" panose="02020600040205080304" pitchFamily="18" charset="-128"/>
                <a:cs typeface="Calibri" panose="020F0502020204030204" pitchFamily="34" charset="0"/>
              </a:rPr>
              <a:t>されています</a:t>
            </a:r>
            <a:r>
              <a:rPr kumimoji="1" lang="ja-JP" altLang="en-US" sz="2000" b="0" baseline="0" dirty="0">
                <a:solidFill>
                  <a:sysClr val="windowText" lastClr="000000"/>
                </a:solidFill>
                <a:latin typeface="Calibri" panose="020F0502020204030204" pitchFamily="34" charset="0"/>
                <a:ea typeface="ＭＳ Ｐゴシック" panose="020B0600070205080204" pitchFamily="50" charset="-128"/>
                <a:cs typeface="Calibri" panose="020F0502020204030204" pitchFamily="34" charset="0"/>
              </a:rPr>
              <a:t>。</a:t>
            </a:r>
            <a:endParaRPr kumimoji="1" lang="en-US" altLang="ja-JP" sz="2000" b="0" baseline="0" dirty="0">
              <a:solidFill>
                <a:sysClr val="windowText" lastClr="000000"/>
              </a:solidFill>
              <a:latin typeface="Calibri" panose="020F0502020204030204" pitchFamily="34" charset="0"/>
              <a:ea typeface="ＭＳ Ｐゴシック" panose="020B0600070205080204" pitchFamily="50" charset="-128"/>
              <a:cs typeface="Calibri" panose="020F0502020204030204" pitchFamily="34" charset="0"/>
            </a:endParaRPr>
          </a:p>
        </p:txBody>
      </p:sp>
      <p:cxnSp>
        <p:nvCxnSpPr>
          <p:cNvPr id="5" name="直線コネクタ 4">
            <a:extLst>
              <a:ext uri="{FF2B5EF4-FFF2-40B4-BE49-F238E27FC236}">
                <a16:creationId xmlns:a16="http://schemas.microsoft.com/office/drawing/2014/main" id="{6DB4FC70-A61F-B081-8864-B5889B82D776}"/>
              </a:ext>
            </a:extLst>
          </p:cNvPr>
          <p:cNvCxnSpPr>
            <a:cxnSpLocks/>
          </p:cNvCxnSpPr>
          <p:nvPr/>
        </p:nvCxnSpPr>
        <p:spPr>
          <a:xfrm flipV="1">
            <a:off x="10440" y="3683067"/>
            <a:ext cx="12123690" cy="5504"/>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03212621-7559-2640-04FE-EE456DF735C8}"/>
              </a:ext>
            </a:extLst>
          </p:cNvPr>
          <p:cNvCxnSpPr>
            <a:cxnSpLocks/>
          </p:cNvCxnSpPr>
          <p:nvPr/>
        </p:nvCxnSpPr>
        <p:spPr>
          <a:xfrm flipH="1" flipV="1">
            <a:off x="5265935" y="762643"/>
            <a:ext cx="6104" cy="6084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テキスト ボックス 34">
            <a:extLst>
              <a:ext uri="{FF2B5EF4-FFF2-40B4-BE49-F238E27FC236}">
                <a16:creationId xmlns:a16="http://schemas.microsoft.com/office/drawing/2014/main" id="{95B71DA1-046F-8A62-017F-CD2DDFE03221}"/>
              </a:ext>
            </a:extLst>
          </p:cNvPr>
          <p:cNvSpPr txBox="1"/>
          <p:nvPr/>
        </p:nvSpPr>
        <p:spPr>
          <a:xfrm>
            <a:off x="5382898" y="3215115"/>
            <a:ext cx="2772000" cy="324000"/>
          </a:xfrm>
          <a:prstGeom prst="rect">
            <a:avLst/>
          </a:prstGeom>
          <a:solidFill>
            <a:schemeClr val="bg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2000" u="sng" dirty="0">
                <a:solidFill>
                  <a:sysClr val="windowText" lastClr="000000"/>
                </a:solidFill>
                <a:latin typeface="ＭＳ Ｐ明朝" panose="02020600040205080304" pitchFamily="18" charset="-128"/>
                <a:ea typeface="ＭＳ Ｐ明朝" panose="02020600040205080304" pitchFamily="18" charset="-128"/>
              </a:rPr>
              <a:t>発への期待</a:t>
            </a:r>
            <a:r>
              <a:rPr lang="ja-JP" altLang="en-US" sz="2000" dirty="0">
                <a:solidFill>
                  <a:sysClr val="windowText" lastClr="000000"/>
                </a:solidFill>
                <a:latin typeface="ＭＳ Ｐ明朝" panose="02020600040205080304" pitchFamily="18" charset="-128"/>
                <a:ea typeface="ＭＳ Ｐ明朝" panose="02020600040205080304" pitchFamily="18" charset="-128"/>
              </a:rPr>
              <a:t>もあります。</a:t>
            </a:r>
            <a:endParaRPr kumimoji="1" lang="en-US" altLang="ja-JP" sz="2000" b="0" baseline="0" dirty="0">
              <a:solidFill>
                <a:sysClr val="windowText" lastClr="000000"/>
              </a:solidFill>
              <a:latin typeface="ＭＳ Ｐ明朝" panose="02020600040205080304" pitchFamily="18" charset="-128"/>
              <a:ea typeface="ＭＳ Ｐ明朝" panose="02020600040205080304" pitchFamily="18" charset="-128"/>
            </a:endParaRPr>
          </a:p>
        </p:txBody>
      </p:sp>
      <p:sp>
        <p:nvSpPr>
          <p:cNvPr id="4" name="字幕 2">
            <a:extLst>
              <a:ext uri="{FF2B5EF4-FFF2-40B4-BE49-F238E27FC236}">
                <a16:creationId xmlns:a16="http://schemas.microsoft.com/office/drawing/2014/main" id="{EEE7794F-72B6-0A88-D6D7-32A271F21B0C}"/>
              </a:ext>
            </a:extLst>
          </p:cNvPr>
          <p:cNvSpPr txBox="1">
            <a:spLocks/>
          </p:cNvSpPr>
          <p:nvPr/>
        </p:nvSpPr>
        <p:spPr>
          <a:xfrm>
            <a:off x="10970" y="15472"/>
            <a:ext cx="12158301" cy="648000"/>
          </a:xfrm>
          <a:prstGeom prst="rect">
            <a:avLst/>
          </a:prstGeom>
          <a:solidFill>
            <a:schemeClr val="accent2"/>
          </a:solidFill>
        </p:spPr>
        <p:txBody>
          <a:bodyPr tIns="10800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kumimoji="0" lang="ja-JP" altLang="en-US" sz="4000" b="1" i="0" u="none" strike="noStrike" cap="none" normalizeH="0" baseline="0" dirty="0">
                <a:ln>
                  <a:noFill/>
                </a:ln>
                <a:solidFill>
                  <a:schemeClr val="bg1"/>
                </a:solidFill>
                <a:effectLst/>
                <a:latin typeface="ＭＳ ゴシック" panose="020B0609070205080204" pitchFamily="49" charset="-128"/>
                <a:ea typeface="ＭＳ ゴシック" panose="020B0609070205080204" pitchFamily="49" charset="-128"/>
                <a:cs typeface="Calibri" panose="020F0502020204030204" pitchFamily="34" charset="0"/>
              </a:rPr>
              <a:t>参考資料：</a:t>
            </a:r>
            <a:r>
              <a:rPr kumimoji="0" lang="en-US" altLang="ja-JP" sz="4000" b="1" i="0" u="none" strike="noStrike" cap="none" normalizeH="0" baseline="0" dirty="0">
                <a:ln>
                  <a:noFill/>
                </a:ln>
                <a:solidFill>
                  <a:schemeClr val="bg1"/>
                </a:solidFill>
                <a:effectLst/>
                <a:latin typeface="Calibri" panose="020F0502020204030204" pitchFamily="34" charset="0"/>
                <a:ea typeface="ＭＳ ゴシック" panose="020B0609070205080204" pitchFamily="49" charset="-128"/>
                <a:cs typeface="Calibri" panose="020F0502020204030204" pitchFamily="34" charset="0"/>
              </a:rPr>
              <a:t>CO2</a:t>
            </a:r>
            <a:r>
              <a:rPr kumimoji="0" lang="ja-JP" altLang="en-US" sz="4000" b="1" i="0" u="none" strike="noStrike" cap="none" normalizeH="0" baseline="0" dirty="0">
                <a:ln>
                  <a:noFill/>
                </a:ln>
                <a:solidFill>
                  <a:schemeClr val="bg1"/>
                </a:solidFill>
                <a:effectLst/>
                <a:latin typeface="ＭＳ ゴシック" panose="020B0609070205080204" pitchFamily="49" charset="-128"/>
                <a:ea typeface="ＭＳ ゴシック" panose="020B0609070205080204" pitchFamily="49" charset="-128"/>
                <a:cs typeface="Calibri" panose="020F0502020204030204" pitchFamily="34" charset="0"/>
              </a:rPr>
              <a:t>削減技術</a:t>
            </a:r>
            <a:r>
              <a:rPr kumimoji="0" lang="en-US" altLang="ja-JP" sz="4000" b="1" i="0" u="none" strike="noStrike" cap="none" normalizeH="0" baseline="0" dirty="0">
                <a:ln>
                  <a:noFill/>
                </a:ln>
                <a:solidFill>
                  <a:schemeClr val="bg1"/>
                </a:solidFill>
                <a:effectLst/>
                <a:latin typeface="Calibri" panose="020F0502020204030204" pitchFamily="34" charset="0"/>
                <a:ea typeface="ＭＳ ゴシック" panose="020B0609070205080204" pitchFamily="49" charset="-128"/>
                <a:cs typeface="Calibri" panose="020F0502020204030204" pitchFamily="34" charset="0"/>
              </a:rPr>
              <a:t>3</a:t>
            </a:r>
            <a:endParaRPr kumimoji="0" lang="ja-JP" altLang="en-US" sz="4000" b="0"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p>
            <a:pPr marL="0" indent="0" algn="ctr">
              <a:buNone/>
            </a:pPr>
            <a:endParaRPr lang="ja-JP" altLang="en-US" dirty="0">
              <a:solidFill>
                <a:schemeClr val="bg1"/>
              </a:solidFill>
            </a:endParaRPr>
          </a:p>
        </p:txBody>
      </p:sp>
      <p:pic>
        <p:nvPicPr>
          <p:cNvPr id="18" name="図 17">
            <a:extLst>
              <a:ext uri="{FF2B5EF4-FFF2-40B4-BE49-F238E27FC236}">
                <a16:creationId xmlns:a16="http://schemas.microsoft.com/office/drawing/2014/main" id="{F1A2E4E9-288F-9E1A-80C1-65A676CADDFE}"/>
              </a:ext>
            </a:extLst>
          </p:cNvPr>
          <p:cNvPicPr>
            <a:picLocks noChangeAspect="1"/>
          </p:cNvPicPr>
          <p:nvPr/>
        </p:nvPicPr>
        <p:blipFill>
          <a:blip r:embed="rId6"/>
          <a:stretch>
            <a:fillRect/>
          </a:stretch>
        </p:blipFill>
        <p:spPr>
          <a:xfrm>
            <a:off x="2344504" y="1168787"/>
            <a:ext cx="2824124" cy="2489774"/>
          </a:xfrm>
          <a:prstGeom prst="rect">
            <a:avLst/>
          </a:prstGeom>
        </p:spPr>
      </p:pic>
    </p:spTree>
    <p:extLst>
      <p:ext uri="{BB962C8B-B14F-4D97-AF65-F5344CB8AC3E}">
        <p14:creationId xmlns:p14="http://schemas.microsoft.com/office/powerpoint/2010/main" val="11133433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a:extLst>
              <a:ext uri="{FF2B5EF4-FFF2-40B4-BE49-F238E27FC236}">
                <a16:creationId xmlns:a16="http://schemas.microsoft.com/office/drawing/2014/main" id="{8830CBFF-2424-4B5F-B54B-9FDFFD1234F2}"/>
              </a:ext>
            </a:extLst>
          </p:cNvPr>
          <p:cNvSpPr txBox="1"/>
          <p:nvPr/>
        </p:nvSpPr>
        <p:spPr>
          <a:xfrm>
            <a:off x="209750" y="4000532"/>
            <a:ext cx="11916000" cy="648000"/>
          </a:xfrm>
          <a:prstGeom prst="rect">
            <a:avLst/>
          </a:prstGeom>
          <a:noFill/>
        </p:spPr>
        <p:txBody>
          <a:bodyPr wrap="square" tIns="0" bIns="0">
            <a:spAutoFit/>
          </a:bodyPr>
          <a:lstStyle/>
          <a:p>
            <a:r>
              <a:rPr lang="ja-JP" altLang="ja-JP" sz="2100" u="sng" dirty="0">
                <a:effectLst/>
                <a:latin typeface="Calibri" panose="020F0502020204030204" pitchFamily="34" charset="0"/>
                <a:ea typeface="ＭＳ Ｐゴシック" panose="020B0600070205080204" pitchFamily="50" charset="-128"/>
                <a:cs typeface="Calibri" panose="020F0502020204030204" pitchFamily="34" charset="0"/>
              </a:rPr>
              <a:t>カーボンニュートラル</a:t>
            </a:r>
            <a:r>
              <a:rPr lang="ja-JP" altLang="ja-JP" sz="2100" baseline="30000" dirty="0">
                <a:solidFill>
                  <a:srgbClr val="FF0000"/>
                </a:solidFill>
                <a:effectLst/>
                <a:latin typeface="Calibri" panose="020F0502020204030204" pitchFamily="34" charset="0"/>
                <a:ea typeface="ＭＳ Ｐゴシック" panose="020B0600070205080204" pitchFamily="50" charset="-128"/>
                <a:cs typeface="Calibri" panose="020F0502020204030204" pitchFamily="34" charset="0"/>
              </a:rPr>
              <a:t>＊</a:t>
            </a:r>
            <a:r>
              <a:rPr lang="en-US" altLang="ja-JP" sz="2100" baseline="30000" dirty="0">
                <a:solidFill>
                  <a:srgbClr val="FF0000"/>
                </a:solidFill>
                <a:effectLst/>
                <a:latin typeface="Calibri" panose="020F0502020204030204" pitchFamily="34" charset="0"/>
                <a:ea typeface="ＭＳ Ｐゴシック" panose="020B0600070205080204" pitchFamily="50" charset="-128"/>
                <a:cs typeface="Calibri" panose="020F0502020204030204" pitchFamily="34" charset="0"/>
              </a:rPr>
              <a:t>5</a:t>
            </a:r>
            <a:r>
              <a:rPr lang="ja-JP" altLang="ja-JP" sz="2100" dirty="0">
                <a:effectLst/>
                <a:latin typeface="Calibri" panose="020F0502020204030204" pitchFamily="34" charset="0"/>
                <a:ea typeface="ＭＳ Ｐゴシック" panose="020B0600070205080204" pitchFamily="50" charset="-128"/>
                <a:cs typeface="Calibri" panose="020F0502020204030204" pitchFamily="34" charset="0"/>
              </a:rPr>
              <a:t>：</a:t>
            </a:r>
            <a:r>
              <a:rPr lang="ja-JP" altLang="ja-JP" sz="2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温室効果ガスの排出量と吸収量を均衡させること</a:t>
            </a:r>
            <a:r>
              <a:rPr lang="ja-JP" altLang="en-US" sz="2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です</a:t>
            </a:r>
            <a:r>
              <a:rPr lang="ja-JP" altLang="ja-JP" sz="2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。そ</a:t>
            </a:r>
            <a:r>
              <a:rPr lang="ja-JP" altLang="en-US" sz="2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れに</a:t>
            </a:r>
            <a:r>
              <a:rPr lang="ja-JP" altLang="ja-JP" sz="2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は、温室効</a:t>
            </a:r>
            <a:r>
              <a:rPr lang="ja-JP" altLang="en-US" sz="2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　</a:t>
            </a:r>
            <a:endParaRPr lang="en-US" altLang="ja-JP" sz="2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p>
            <a:r>
              <a:rPr lang="ja-JP" altLang="en-US" sz="2100" dirty="0">
                <a:solidFill>
                  <a:srgbClr val="000000"/>
                </a:solidFill>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2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果ガスの排出量の削減</a:t>
            </a:r>
            <a:r>
              <a:rPr lang="ja-JP" altLang="en-US" sz="2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と</a:t>
            </a:r>
            <a:r>
              <a:rPr lang="ja-JP" altLang="ja-JP" sz="2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吸収作用の保全</a:t>
            </a:r>
            <a:r>
              <a:rPr lang="ja-JP" altLang="en-US" sz="2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2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強化（例えば、</a:t>
            </a:r>
            <a:r>
              <a:rPr lang="ja-JP" altLang="ja-JP" sz="2100" dirty="0">
                <a:solidFill>
                  <a:srgbClr val="2C2C2C"/>
                </a:solidFill>
                <a:effectLst/>
                <a:latin typeface="ＭＳ 明朝" panose="02020609040205080304" pitchFamily="17" charset="-128"/>
                <a:ea typeface="ＭＳ 明朝" panose="02020609040205080304" pitchFamily="17" charset="-128"/>
                <a:cs typeface="Times New Roman" panose="02020603050405020304" pitchFamily="18" charset="0"/>
              </a:rPr>
              <a:t>植林、森林管理</a:t>
            </a:r>
            <a:r>
              <a:rPr lang="ja-JP" altLang="en-US" sz="2100" dirty="0">
                <a:solidFill>
                  <a:srgbClr val="2C2C2C"/>
                </a:solidFill>
                <a:effectLst/>
                <a:latin typeface="ＭＳ 明朝" panose="02020609040205080304" pitchFamily="17" charset="-128"/>
                <a:ea typeface="ＭＳ 明朝" panose="02020609040205080304" pitchFamily="17" charset="-128"/>
                <a:cs typeface="Times New Roman" panose="02020603050405020304" pitchFamily="18" charset="0"/>
              </a:rPr>
              <a:t>等</a:t>
            </a:r>
            <a:r>
              <a:rPr lang="ja-JP" altLang="ja-JP" sz="2100" dirty="0">
                <a:solidFill>
                  <a:srgbClr val="2C2C2C"/>
                </a:solidFill>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en-US" sz="2100" dirty="0">
                <a:solidFill>
                  <a:srgbClr val="2C2C2C"/>
                </a:solidFill>
                <a:effectLst/>
                <a:latin typeface="ＭＳ 明朝" panose="02020609040205080304" pitchFamily="17" charset="-128"/>
                <a:ea typeface="ＭＳ 明朝" panose="02020609040205080304" pitchFamily="17" charset="-128"/>
                <a:cs typeface="Times New Roman" panose="02020603050405020304" pitchFamily="18" charset="0"/>
              </a:rPr>
              <a:t>が必要</a:t>
            </a:r>
            <a:r>
              <a:rPr lang="ja-JP" altLang="en-US" sz="2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です。</a:t>
            </a:r>
            <a:endParaRPr lang="ja-JP" altLang="en-US" sz="2100" dirty="0">
              <a:latin typeface="ＭＳ 明朝" panose="02020609040205080304" pitchFamily="17" charset="-128"/>
              <a:ea typeface="ＭＳ 明朝" panose="02020609040205080304" pitchFamily="17" charset="-128"/>
            </a:endParaRPr>
          </a:p>
        </p:txBody>
      </p:sp>
      <p:sp>
        <p:nvSpPr>
          <p:cNvPr id="8" name="テキスト ボックス 7">
            <a:extLst>
              <a:ext uri="{FF2B5EF4-FFF2-40B4-BE49-F238E27FC236}">
                <a16:creationId xmlns:a16="http://schemas.microsoft.com/office/drawing/2014/main" id="{9988EECD-F0B4-4ACA-AC0E-678CBBBDD9F4}"/>
              </a:ext>
            </a:extLst>
          </p:cNvPr>
          <p:cNvSpPr txBox="1"/>
          <p:nvPr/>
        </p:nvSpPr>
        <p:spPr>
          <a:xfrm>
            <a:off x="205740" y="4747807"/>
            <a:ext cx="11844000" cy="648000"/>
          </a:xfrm>
          <a:prstGeom prst="rect">
            <a:avLst/>
          </a:prstGeom>
          <a:noFill/>
        </p:spPr>
        <p:txBody>
          <a:bodyPr wrap="square" tIns="0" bIns="0">
            <a:spAutoFit/>
          </a:bodyPr>
          <a:lstStyle/>
          <a:p>
            <a:pPr marL="139700" indent="-139700" algn="l"/>
            <a:r>
              <a:rPr lang="ja-JP" altLang="ja-JP" sz="2100" u="sng" kern="100" dirty="0">
                <a:effectLst/>
                <a:latin typeface="游明朝" panose="02020400000000000000" pitchFamily="18" charset="-128"/>
                <a:ea typeface="ＭＳ Ｐゴシック" panose="020B0600070205080204" pitchFamily="50" charset="-128"/>
                <a:cs typeface="Calibri" panose="020F0502020204030204" pitchFamily="34" charset="0"/>
              </a:rPr>
              <a:t>温室効果ガス</a:t>
            </a:r>
            <a:r>
              <a:rPr lang="en-US" altLang="ja-JP" sz="2100" kern="100" baseline="30000" dirty="0">
                <a:solidFill>
                  <a:srgbClr val="FF0000"/>
                </a:solidFill>
                <a:effectLst/>
                <a:latin typeface="Calibri" panose="020F0502020204030204" pitchFamily="34" charset="0"/>
                <a:ea typeface="ＭＳ 明朝" panose="02020609040205080304" pitchFamily="17" charset="-128"/>
                <a:cs typeface="Times New Roman" panose="02020603050405020304" pitchFamily="18" charset="0"/>
              </a:rPr>
              <a:t>*6</a:t>
            </a:r>
            <a:r>
              <a:rPr lang="ja-JP" altLang="ja-JP" sz="2100" kern="100" dirty="0">
                <a:effectLst/>
                <a:latin typeface="游明朝" panose="02020400000000000000" pitchFamily="18" charset="-128"/>
                <a:ea typeface="ＭＳ 明朝" panose="02020609040205080304" pitchFamily="17" charset="-128"/>
                <a:cs typeface="Calibri" panose="020F0502020204030204" pitchFamily="34" charset="0"/>
              </a:rPr>
              <a:t>：</a:t>
            </a:r>
            <a:r>
              <a:rPr lang="ja-JP" altLang="ja-JP" sz="2100" kern="100" dirty="0">
                <a:solidFill>
                  <a:srgbClr val="333333"/>
                </a:solidFill>
                <a:effectLst/>
                <a:latin typeface="游明朝" panose="02020400000000000000" pitchFamily="18" charset="-128"/>
                <a:ea typeface="ＭＳ 明朝" panose="02020609040205080304" pitchFamily="17" charset="-128"/>
                <a:cs typeface="Times New Roman" panose="02020603050405020304" pitchFamily="18" charset="0"/>
              </a:rPr>
              <a:t>二酸化炭素</a:t>
            </a:r>
            <a:r>
              <a:rPr lang="ja-JP" altLang="ja-JP" sz="2100" kern="100" dirty="0">
                <a:solidFill>
                  <a:srgbClr val="333333"/>
                </a:solidFill>
                <a:effectLst/>
                <a:latin typeface="Calibri" panose="020F0502020204030204" pitchFamily="34" charset="0"/>
                <a:ea typeface="ＭＳ 明朝" panose="02020609040205080304" pitchFamily="17" charset="-128"/>
                <a:cs typeface="Calibri" panose="020F0502020204030204" pitchFamily="34" charset="0"/>
              </a:rPr>
              <a:t>（</a:t>
            </a:r>
            <a:r>
              <a:rPr lang="en-US" altLang="ja-JP" sz="2100" kern="100" dirty="0">
                <a:solidFill>
                  <a:srgbClr val="333333"/>
                </a:solidFill>
                <a:effectLst/>
                <a:latin typeface="Calibri" panose="020F0502020204030204" pitchFamily="34" charset="0"/>
                <a:ea typeface="ＭＳ 明朝" panose="02020609040205080304" pitchFamily="17" charset="-128"/>
                <a:cs typeface="Times New Roman" panose="02020603050405020304" pitchFamily="18" charset="0"/>
              </a:rPr>
              <a:t>CO</a:t>
            </a:r>
            <a:r>
              <a:rPr lang="en-US" altLang="ja-JP" sz="2100" kern="100" baseline="-25000" dirty="0">
                <a:solidFill>
                  <a:srgbClr val="333333"/>
                </a:solidFill>
                <a:effectLst/>
                <a:latin typeface="Calibri" panose="020F0502020204030204" pitchFamily="34" charset="0"/>
                <a:ea typeface="ＭＳ 明朝" panose="02020609040205080304" pitchFamily="17" charset="-128"/>
                <a:cs typeface="Times New Roman" panose="02020603050405020304" pitchFamily="18" charset="0"/>
              </a:rPr>
              <a:t>2</a:t>
            </a:r>
            <a:r>
              <a:rPr lang="ja-JP" altLang="ja-JP" sz="2100" kern="100" dirty="0">
                <a:solidFill>
                  <a:srgbClr val="333333"/>
                </a:solidFill>
                <a:effectLst/>
                <a:latin typeface="Calibri" panose="020F0502020204030204" pitchFamily="34" charset="0"/>
                <a:ea typeface="ＭＳ 明朝" panose="02020609040205080304" pitchFamily="17" charset="-128"/>
                <a:cs typeface="Calibri" panose="020F0502020204030204" pitchFamily="34" charset="0"/>
              </a:rPr>
              <a:t>）</a:t>
            </a:r>
            <a:r>
              <a:rPr lang="en-US" altLang="ja-JP" sz="2100" kern="100" dirty="0">
                <a:solidFill>
                  <a:srgbClr val="333333"/>
                </a:solidFill>
                <a:effectLst/>
                <a:latin typeface="Calibri" panose="020F0502020204030204" pitchFamily="34" charset="0"/>
                <a:ea typeface="ＭＳ 明朝" panose="02020609040205080304" pitchFamily="17" charset="-128"/>
                <a:cs typeface="Calibri" panose="020F0502020204030204" pitchFamily="34" charset="0"/>
              </a:rPr>
              <a:t>､</a:t>
            </a:r>
            <a:r>
              <a:rPr lang="ja-JP" altLang="ja-JP" sz="2100" kern="100" dirty="0">
                <a:solidFill>
                  <a:srgbClr val="333333"/>
                </a:solidFill>
                <a:effectLst/>
                <a:latin typeface="Calibri" panose="020F0502020204030204" pitchFamily="34" charset="0"/>
                <a:ea typeface="ＭＳ 明朝" panose="02020609040205080304" pitchFamily="17" charset="-128"/>
                <a:cs typeface="Calibri" panose="020F0502020204030204" pitchFamily="34" charset="0"/>
              </a:rPr>
              <a:t>メタン（</a:t>
            </a:r>
            <a:r>
              <a:rPr lang="en-US" altLang="ja-JP" sz="2100" kern="100" dirty="0">
                <a:solidFill>
                  <a:srgbClr val="333333"/>
                </a:solidFill>
                <a:effectLst/>
                <a:latin typeface="Calibri" panose="020F0502020204030204" pitchFamily="34" charset="0"/>
                <a:ea typeface="ＭＳ 明朝" panose="02020609040205080304" pitchFamily="17" charset="-128"/>
                <a:cs typeface="Times New Roman" panose="02020603050405020304" pitchFamily="18" charset="0"/>
              </a:rPr>
              <a:t>CH</a:t>
            </a:r>
            <a:r>
              <a:rPr lang="en-US" altLang="ja-JP" sz="2100" kern="100" baseline="-25000" dirty="0">
                <a:solidFill>
                  <a:srgbClr val="333333"/>
                </a:solidFill>
                <a:effectLst/>
                <a:latin typeface="Calibri" panose="020F0502020204030204" pitchFamily="34" charset="0"/>
                <a:ea typeface="ＭＳ 明朝" panose="02020609040205080304" pitchFamily="17" charset="-128"/>
                <a:cs typeface="Times New Roman" panose="02020603050405020304" pitchFamily="18" charset="0"/>
              </a:rPr>
              <a:t>4</a:t>
            </a:r>
            <a:r>
              <a:rPr lang="ja-JP" altLang="ja-JP" sz="2100" kern="100" dirty="0">
                <a:solidFill>
                  <a:srgbClr val="333333"/>
                </a:solidFill>
                <a:effectLst/>
                <a:latin typeface="Calibri" panose="020F0502020204030204" pitchFamily="34" charset="0"/>
                <a:ea typeface="ＭＳ 明朝" panose="02020609040205080304" pitchFamily="17" charset="-128"/>
                <a:cs typeface="Calibri" panose="020F0502020204030204" pitchFamily="34" charset="0"/>
              </a:rPr>
              <a:t>）</a:t>
            </a:r>
            <a:r>
              <a:rPr lang="en-US" altLang="ja-JP" sz="2100" kern="100" dirty="0">
                <a:solidFill>
                  <a:srgbClr val="333333"/>
                </a:solidFill>
                <a:effectLst/>
                <a:latin typeface="Calibri" panose="020F0502020204030204" pitchFamily="34" charset="0"/>
                <a:ea typeface="ＭＳ 明朝" panose="02020609040205080304" pitchFamily="17" charset="-128"/>
                <a:cs typeface="Calibri" panose="020F0502020204030204" pitchFamily="34" charset="0"/>
              </a:rPr>
              <a:t>､</a:t>
            </a:r>
            <a:r>
              <a:rPr lang="ja-JP" altLang="ja-JP" sz="2100" kern="100" dirty="0">
                <a:solidFill>
                  <a:srgbClr val="333333"/>
                </a:solidFill>
                <a:effectLst/>
                <a:latin typeface="Calibri" panose="020F0502020204030204" pitchFamily="34" charset="0"/>
                <a:ea typeface="ＭＳ 明朝" panose="02020609040205080304" pitchFamily="17" charset="-128"/>
                <a:cs typeface="Calibri" panose="020F0502020204030204" pitchFamily="34" charset="0"/>
              </a:rPr>
              <a:t>一酸化二窒素（</a:t>
            </a:r>
            <a:r>
              <a:rPr lang="en-US" altLang="ja-JP" sz="2100" kern="100" dirty="0">
                <a:solidFill>
                  <a:srgbClr val="333333"/>
                </a:solidFill>
                <a:effectLst/>
                <a:latin typeface="Calibri" panose="020F0502020204030204" pitchFamily="34" charset="0"/>
                <a:ea typeface="ＭＳ 明朝" panose="02020609040205080304" pitchFamily="17" charset="-128"/>
                <a:cs typeface="Times New Roman" panose="02020603050405020304" pitchFamily="18" charset="0"/>
              </a:rPr>
              <a:t>N</a:t>
            </a:r>
            <a:r>
              <a:rPr lang="en-US" altLang="ja-JP" sz="2100" kern="100" baseline="-25000" dirty="0">
                <a:solidFill>
                  <a:srgbClr val="333333"/>
                </a:solidFill>
                <a:effectLst/>
                <a:latin typeface="Calibri" panose="020F0502020204030204" pitchFamily="34" charset="0"/>
                <a:ea typeface="ＭＳ 明朝" panose="02020609040205080304" pitchFamily="17" charset="-128"/>
                <a:cs typeface="Times New Roman" panose="02020603050405020304" pitchFamily="18" charset="0"/>
              </a:rPr>
              <a:t>2</a:t>
            </a:r>
            <a:r>
              <a:rPr lang="en-US" altLang="ja-JP" sz="2100" kern="100" dirty="0">
                <a:solidFill>
                  <a:srgbClr val="333333"/>
                </a:solidFill>
                <a:effectLst/>
                <a:latin typeface="Calibri" panose="020F0502020204030204" pitchFamily="34" charset="0"/>
                <a:ea typeface="ＭＳ 明朝" panose="02020609040205080304" pitchFamily="17" charset="-128"/>
                <a:cs typeface="Times New Roman" panose="02020603050405020304" pitchFamily="18" charset="0"/>
              </a:rPr>
              <a:t>O</a:t>
            </a:r>
            <a:r>
              <a:rPr lang="ja-JP" altLang="ja-JP" sz="2100" kern="100" dirty="0">
                <a:solidFill>
                  <a:srgbClr val="333333"/>
                </a:solidFill>
                <a:effectLst/>
                <a:latin typeface="Calibri" panose="020F0502020204030204" pitchFamily="34" charset="0"/>
                <a:ea typeface="ＭＳ 明朝" panose="02020609040205080304" pitchFamily="17" charset="-128"/>
                <a:cs typeface="Calibri" panose="020F0502020204030204" pitchFamily="34" charset="0"/>
              </a:rPr>
              <a:t>）</a:t>
            </a:r>
            <a:r>
              <a:rPr lang="en-US" altLang="ja-JP" sz="2100" kern="100" dirty="0">
                <a:solidFill>
                  <a:srgbClr val="333333"/>
                </a:solidFill>
                <a:effectLst/>
                <a:latin typeface="Calibri" panose="020F0502020204030204" pitchFamily="34" charset="0"/>
                <a:ea typeface="ＭＳ 明朝" panose="02020609040205080304" pitchFamily="17" charset="-128"/>
                <a:cs typeface="Calibri" panose="020F0502020204030204" pitchFamily="34" charset="0"/>
              </a:rPr>
              <a:t>､</a:t>
            </a:r>
            <a:r>
              <a:rPr lang="ja-JP" altLang="ja-JP" sz="2100" kern="100" dirty="0">
                <a:solidFill>
                  <a:srgbClr val="333333"/>
                </a:solidFill>
                <a:effectLst/>
                <a:latin typeface="Calibri" panose="020F0502020204030204" pitchFamily="34" charset="0"/>
                <a:ea typeface="ＭＳ 明朝" panose="02020609040205080304" pitchFamily="17" charset="-128"/>
                <a:cs typeface="Calibri" panose="020F0502020204030204" pitchFamily="34" charset="0"/>
              </a:rPr>
              <a:t>フロン</a:t>
            </a:r>
            <a:r>
              <a:rPr lang="ja-JP" altLang="en-US" sz="2100" kern="100" dirty="0">
                <a:solidFill>
                  <a:srgbClr val="333333"/>
                </a:solidFill>
                <a:effectLst/>
                <a:latin typeface="Calibri" panose="020F0502020204030204" pitchFamily="34" charset="0"/>
                <a:ea typeface="ＭＳ 明朝" panose="02020609040205080304" pitchFamily="17" charset="-128"/>
                <a:cs typeface="Calibri" panose="020F0502020204030204" pitchFamily="34" charset="0"/>
              </a:rPr>
              <a:t>ガ</a:t>
            </a:r>
            <a:endParaRPr lang="en-US" altLang="ja-JP" sz="2100" kern="100" dirty="0">
              <a:solidFill>
                <a:srgbClr val="333333"/>
              </a:solidFill>
              <a:effectLst/>
              <a:latin typeface="Calibri" panose="020F0502020204030204" pitchFamily="34" charset="0"/>
              <a:ea typeface="ＭＳ 明朝" panose="02020609040205080304" pitchFamily="17" charset="-128"/>
              <a:cs typeface="Calibri" panose="020F0502020204030204" pitchFamily="34" charset="0"/>
            </a:endParaRPr>
          </a:p>
          <a:p>
            <a:pPr marL="139700" indent="-139700" algn="l"/>
            <a:r>
              <a:rPr lang="ja-JP" altLang="en-US" sz="2100" kern="100" dirty="0">
                <a:solidFill>
                  <a:srgbClr val="333333"/>
                </a:solidFill>
                <a:effectLst/>
                <a:latin typeface="Calibri" panose="020F0502020204030204" pitchFamily="34" charset="0"/>
                <a:ea typeface="ＭＳ 明朝" panose="02020609040205080304" pitchFamily="17" charset="-128"/>
                <a:cs typeface="Calibri" panose="020F0502020204030204" pitchFamily="34" charset="0"/>
              </a:rPr>
              <a:t>  </a:t>
            </a:r>
            <a:r>
              <a:rPr lang="ja-JP" altLang="ja-JP" sz="2100" kern="100" dirty="0">
                <a:solidFill>
                  <a:srgbClr val="333333"/>
                </a:solidFill>
                <a:effectLst/>
                <a:latin typeface="Calibri" panose="020F0502020204030204" pitchFamily="34" charset="0"/>
                <a:ea typeface="ＭＳ 明朝" panose="02020609040205080304" pitchFamily="17" charset="-128"/>
                <a:cs typeface="Calibri" panose="020F0502020204030204" pitchFamily="34" charset="0"/>
              </a:rPr>
              <a:t>ス（</a:t>
            </a:r>
            <a:r>
              <a:rPr lang="en-US" altLang="ja-JP" sz="2100" kern="100" dirty="0">
                <a:solidFill>
                  <a:srgbClr val="333333"/>
                </a:solidFill>
                <a:effectLst/>
                <a:latin typeface="Calibri" panose="020F0502020204030204" pitchFamily="34" charset="0"/>
                <a:ea typeface="ＭＳ 明朝" panose="02020609040205080304" pitchFamily="17" charset="-128"/>
                <a:cs typeface="Times New Roman" panose="02020603050405020304" pitchFamily="18" charset="0"/>
              </a:rPr>
              <a:t>HFC</a:t>
            </a:r>
            <a:r>
              <a:rPr lang="en-US" altLang="ja-JP" sz="2100" kern="100" baseline="-25000" dirty="0">
                <a:solidFill>
                  <a:srgbClr val="333333"/>
                </a:solidFill>
                <a:effectLst/>
                <a:latin typeface="Calibri" panose="020F0502020204030204" pitchFamily="34" charset="0"/>
                <a:ea typeface="ＭＳ 明朝" panose="02020609040205080304" pitchFamily="17" charset="-128"/>
                <a:cs typeface="Times New Roman" panose="02020603050405020304" pitchFamily="18" charset="0"/>
              </a:rPr>
              <a:t>6</a:t>
            </a:r>
            <a:r>
              <a:rPr lang="ja-JP" altLang="ja-JP" sz="2100" kern="100" dirty="0">
                <a:solidFill>
                  <a:srgbClr val="333333"/>
                </a:solidFill>
                <a:effectLst/>
                <a:latin typeface="Calibri" panose="020F0502020204030204" pitchFamily="34" charset="0"/>
                <a:ea typeface="ＭＳ 明朝" panose="02020609040205080304" pitchFamily="17" charset="-128"/>
                <a:cs typeface="Calibri" panose="020F0502020204030204" pitchFamily="34" charset="0"/>
              </a:rPr>
              <a:t>他）の</a:t>
            </a:r>
            <a:r>
              <a:rPr lang="en-US" altLang="ja-JP" sz="2100" kern="100" dirty="0">
                <a:solidFill>
                  <a:srgbClr val="333333"/>
                </a:solidFill>
                <a:effectLst/>
                <a:latin typeface="Calibri" panose="020F0502020204030204" pitchFamily="34" charset="0"/>
                <a:ea typeface="ＭＳ 明朝" panose="02020609040205080304" pitchFamily="17" charset="-128"/>
                <a:cs typeface="Times New Roman" panose="02020603050405020304" pitchFamily="18" charset="0"/>
              </a:rPr>
              <a:t>4</a:t>
            </a:r>
            <a:r>
              <a:rPr lang="ja-JP" altLang="ja-JP" sz="2100" kern="100" dirty="0">
                <a:solidFill>
                  <a:srgbClr val="333333"/>
                </a:solidFill>
                <a:effectLst/>
                <a:latin typeface="Calibri" panose="020F0502020204030204" pitchFamily="34" charset="0"/>
                <a:ea typeface="ＭＳ 明朝" panose="02020609040205080304" pitchFamily="17" charset="-128"/>
                <a:cs typeface="Calibri" panose="020F0502020204030204" pitchFamily="34" charset="0"/>
              </a:rPr>
              <a:t>種類があ</a:t>
            </a:r>
            <a:r>
              <a:rPr lang="ja-JP" altLang="ja-JP" sz="2100" kern="100" dirty="0">
                <a:solidFill>
                  <a:srgbClr val="333333"/>
                </a:solidFill>
                <a:effectLst/>
                <a:latin typeface="游明朝" panose="02020400000000000000" pitchFamily="18" charset="-128"/>
                <a:ea typeface="ＭＳ 明朝" panose="02020609040205080304" pitchFamily="17" charset="-128"/>
                <a:cs typeface="Times New Roman" panose="02020603050405020304" pitchFamily="18" charset="0"/>
              </a:rPr>
              <a:t>り</a:t>
            </a:r>
            <a:r>
              <a:rPr lang="ja-JP" altLang="en-US" sz="2100" kern="100" dirty="0">
                <a:solidFill>
                  <a:srgbClr val="333333"/>
                </a:solidFill>
                <a:effectLst/>
                <a:latin typeface="游明朝" panose="02020400000000000000" pitchFamily="18" charset="-128"/>
                <a:ea typeface="ＭＳ 明朝" panose="02020609040205080304" pitchFamily="17" charset="-128"/>
                <a:cs typeface="Times New Roman" panose="02020603050405020304" pitchFamily="18" charset="0"/>
              </a:rPr>
              <a:t>ます。</a:t>
            </a:r>
            <a:r>
              <a:rPr lang="en-US" altLang="ja-JP" sz="2100" kern="100" dirty="0">
                <a:solidFill>
                  <a:srgbClr val="333333"/>
                </a:solidFill>
                <a:effectLst/>
                <a:latin typeface="Calibri" panose="020F0502020204030204" pitchFamily="34" charset="0"/>
                <a:ea typeface="ＭＳ 明朝" panose="02020609040205080304" pitchFamily="17" charset="-128"/>
                <a:cs typeface="Calibri" panose="020F0502020204030204" pitchFamily="34" charset="0"/>
              </a:rPr>
              <a:t>CO2</a:t>
            </a:r>
            <a:r>
              <a:rPr lang="ja-JP" altLang="ja-JP" sz="2100" kern="100" dirty="0">
                <a:solidFill>
                  <a:srgbClr val="333333"/>
                </a:solidFill>
                <a:effectLst/>
                <a:latin typeface="游明朝" panose="02020400000000000000" pitchFamily="18" charset="-128"/>
                <a:ea typeface="ＭＳ 明朝" panose="02020609040205080304" pitchFamily="17" charset="-128"/>
                <a:cs typeface="Times New Roman" panose="02020603050405020304" pitchFamily="18" charset="0"/>
              </a:rPr>
              <a:t>は地球温暖化</a:t>
            </a:r>
            <a:r>
              <a:rPr lang="ja-JP" altLang="en-US" sz="2100" kern="100" dirty="0">
                <a:solidFill>
                  <a:srgbClr val="333333"/>
                </a:solidFill>
                <a:effectLst/>
                <a:latin typeface="游明朝" panose="02020400000000000000" pitchFamily="18" charset="-128"/>
                <a:ea typeface="ＭＳ 明朝" panose="02020609040205080304" pitchFamily="17" charset="-128"/>
                <a:cs typeface="Times New Roman" panose="02020603050405020304" pitchFamily="18" charset="0"/>
              </a:rPr>
              <a:t>への</a:t>
            </a:r>
            <a:r>
              <a:rPr lang="ja-JP" altLang="ja-JP" sz="2100" kern="100" dirty="0">
                <a:solidFill>
                  <a:srgbClr val="333333"/>
                </a:solidFill>
                <a:effectLst/>
                <a:latin typeface="游明朝" panose="02020400000000000000" pitchFamily="18" charset="-128"/>
                <a:ea typeface="ＭＳ 明朝" panose="02020609040205080304" pitchFamily="17" charset="-128"/>
                <a:cs typeface="Times New Roman" panose="02020603050405020304" pitchFamily="18" charset="0"/>
              </a:rPr>
              <a:t>影響が最大</a:t>
            </a:r>
            <a:r>
              <a:rPr lang="ja-JP" altLang="en-US" sz="2100" kern="100" dirty="0">
                <a:solidFill>
                  <a:srgbClr val="333333"/>
                </a:solidFill>
                <a:effectLst/>
                <a:latin typeface="游明朝" panose="02020400000000000000" pitchFamily="18" charset="-128"/>
                <a:ea typeface="ＭＳ 明朝" panose="02020609040205080304" pitchFamily="17" charset="-128"/>
                <a:cs typeface="Times New Roman" panose="02020603050405020304" pitchFamily="18" charset="0"/>
              </a:rPr>
              <a:t>の</a:t>
            </a:r>
            <a:r>
              <a:rPr lang="ja-JP" altLang="ja-JP" sz="2100" kern="100" dirty="0">
                <a:solidFill>
                  <a:srgbClr val="333333"/>
                </a:solidFill>
                <a:effectLst/>
                <a:latin typeface="游明朝" panose="02020400000000000000" pitchFamily="18" charset="-128"/>
                <a:ea typeface="ＭＳ 明朝" panose="02020609040205080304" pitchFamily="17" charset="-128"/>
                <a:cs typeface="Times New Roman" panose="02020603050405020304" pitchFamily="18" charset="0"/>
              </a:rPr>
              <a:t>ガスで</a:t>
            </a:r>
            <a:r>
              <a:rPr lang="ja-JP" altLang="ja-JP" sz="2100" kern="100" dirty="0">
                <a:solidFill>
                  <a:srgbClr val="333333"/>
                </a:solidFill>
                <a:effectLst/>
                <a:latin typeface="Calibri" panose="020F0502020204030204" pitchFamily="34" charset="0"/>
                <a:ea typeface="ＭＳ 明朝" panose="02020609040205080304" pitchFamily="17" charset="-128"/>
                <a:cs typeface="Calibri" panose="020F0502020204030204" pitchFamily="34" charset="0"/>
              </a:rPr>
              <a:t>す。</a:t>
            </a:r>
            <a:endParaRPr lang="ja-JP" altLang="ja-JP" sz="21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0" name="テキスト ボックス 9">
            <a:extLst>
              <a:ext uri="{FF2B5EF4-FFF2-40B4-BE49-F238E27FC236}">
                <a16:creationId xmlns:a16="http://schemas.microsoft.com/office/drawing/2014/main" id="{AB47BB15-5393-4DA0-AFA1-62ADD82CDD85}"/>
              </a:ext>
            </a:extLst>
          </p:cNvPr>
          <p:cNvSpPr txBox="1"/>
          <p:nvPr/>
        </p:nvSpPr>
        <p:spPr>
          <a:xfrm>
            <a:off x="231140" y="6216649"/>
            <a:ext cx="11844000" cy="646331"/>
          </a:xfrm>
          <a:prstGeom prst="rect">
            <a:avLst/>
          </a:prstGeom>
          <a:noFill/>
        </p:spPr>
        <p:txBody>
          <a:bodyPr wrap="square" tIns="0" bIns="0">
            <a:spAutoFit/>
          </a:bodyPr>
          <a:lstStyle/>
          <a:p>
            <a:pPr marL="139700" indent="-139700" algn="l"/>
            <a:r>
              <a:rPr lang="en-US" altLang="ja-JP" sz="2100" u="sng" kern="100" dirty="0">
                <a:effectLst/>
                <a:latin typeface="Calibri" panose="020F0502020204030204" pitchFamily="34" charset="0"/>
                <a:ea typeface="游明朝" panose="02020400000000000000" pitchFamily="18" charset="-128"/>
                <a:cs typeface="Calibri" panose="020F0502020204030204" pitchFamily="34" charset="0"/>
              </a:rPr>
              <a:t>COP28</a:t>
            </a:r>
            <a:r>
              <a:rPr lang="en-US" altLang="ja-JP" sz="2100" kern="100" baseline="30000" dirty="0">
                <a:solidFill>
                  <a:srgbClr val="FF0000"/>
                </a:solidFill>
                <a:effectLst/>
                <a:latin typeface="Calibri" panose="020F0502020204030204" pitchFamily="34" charset="0"/>
                <a:ea typeface="ＭＳ 明朝" panose="02020609040205080304" pitchFamily="17" charset="-128"/>
                <a:cs typeface="Times New Roman" panose="02020603050405020304" pitchFamily="18" charset="0"/>
              </a:rPr>
              <a:t>*8</a:t>
            </a:r>
            <a:r>
              <a:rPr lang="ja-JP" altLang="ja-JP" sz="2100" kern="100" dirty="0">
                <a:effectLst/>
                <a:latin typeface="Calibri" panose="020F0502020204030204" pitchFamily="34" charset="0"/>
                <a:ea typeface="ＭＳ 明朝" panose="02020609040205080304" pitchFamily="17" charset="-128"/>
                <a:cs typeface="Calibri" panose="020F0502020204030204" pitchFamily="34" charset="0"/>
              </a:rPr>
              <a:t>：国連変動気候枠組み条約第</a:t>
            </a:r>
            <a:r>
              <a:rPr lang="en-US" altLang="ja-JP" sz="2100" kern="100" dirty="0">
                <a:effectLst/>
                <a:latin typeface="Calibri" panose="020F0502020204030204" pitchFamily="34" charset="0"/>
                <a:ea typeface="ＭＳ 明朝" panose="02020609040205080304" pitchFamily="17" charset="-128"/>
                <a:cs typeface="Times New Roman" panose="02020603050405020304" pitchFamily="18" charset="0"/>
              </a:rPr>
              <a:t>28</a:t>
            </a:r>
            <a:r>
              <a:rPr lang="ja-JP" altLang="ja-JP" sz="2100" kern="100" dirty="0">
                <a:effectLst/>
                <a:latin typeface="Calibri" panose="020F0502020204030204" pitchFamily="34" charset="0"/>
                <a:ea typeface="ＭＳ 明朝" panose="02020609040205080304" pitchFamily="17" charset="-128"/>
                <a:cs typeface="Calibri" panose="020F0502020204030204" pitchFamily="34" charset="0"/>
              </a:rPr>
              <a:t>回締約国会議の略称です。</a:t>
            </a:r>
            <a:r>
              <a:rPr lang="ja-JP" altLang="en-US" sz="2100" kern="100" dirty="0">
                <a:solidFill>
                  <a:srgbClr val="000000"/>
                </a:solidFill>
                <a:effectLst/>
                <a:latin typeface="Calibri" panose="020F0502020204030204" pitchFamily="34" charset="0"/>
                <a:ea typeface="ＭＳ 明朝" panose="02020609040205080304" pitchFamily="17" charset="-128"/>
                <a:cs typeface="Calibri" panose="020F0502020204030204" pitchFamily="34" charset="0"/>
              </a:rPr>
              <a:t>地球温 暖化の対策</a:t>
            </a:r>
            <a:endParaRPr lang="en-US" altLang="ja-JP" sz="2100" kern="100" dirty="0">
              <a:solidFill>
                <a:srgbClr val="000000"/>
              </a:solidFill>
              <a:effectLst/>
              <a:latin typeface="Calibri" panose="020F0502020204030204" pitchFamily="34" charset="0"/>
              <a:ea typeface="ＭＳ 明朝" panose="02020609040205080304" pitchFamily="17" charset="-128"/>
              <a:cs typeface="Calibri" panose="020F0502020204030204" pitchFamily="34" charset="0"/>
            </a:endParaRPr>
          </a:p>
          <a:p>
            <a:pPr marL="139700" indent="-139700" algn="l"/>
            <a:r>
              <a:rPr lang="ja-JP" altLang="en-US" sz="2100" kern="100" dirty="0">
                <a:solidFill>
                  <a:srgbClr val="000000"/>
                </a:solidFill>
                <a:effectLst/>
                <a:latin typeface="Calibri" panose="020F0502020204030204" pitchFamily="34" charset="0"/>
                <a:ea typeface="ＭＳ 明朝" panose="02020609040205080304" pitchFamily="17" charset="-128"/>
                <a:cs typeface="Calibri" panose="020F0502020204030204" pitchFamily="34" charset="0"/>
              </a:rPr>
              <a:t>  </a:t>
            </a:r>
            <a:r>
              <a:rPr lang="ja-JP" altLang="ja-JP" sz="2100" kern="100" dirty="0">
                <a:solidFill>
                  <a:srgbClr val="000000"/>
                </a:solidFill>
                <a:effectLst/>
                <a:latin typeface="Calibri" panose="020F0502020204030204" pitchFamily="34" charset="0"/>
                <a:ea typeface="ＭＳ 明朝" panose="02020609040205080304" pitchFamily="17" charset="-128"/>
                <a:cs typeface="Calibri" panose="020F0502020204030204" pitchFamily="34" charset="0"/>
              </a:rPr>
              <a:t>会議</a:t>
            </a:r>
            <a:r>
              <a:rPr lang="ja-JP" altLang="en-US" sz="2100" kern="100" dirty="0">
                <a:solidFill>
                  <a:srgbClr val="000000"/>
                </a:solidFill>
                <a:effectLst/>
                <a:latin typeface="Calibri" panose="020F0502020204030204" pitchFamily="34" charset="0"/>
                <a:ea typeface="ＭＳ 明朝" panose="02020609040205080304" pitchFamily="17" charset="-128"/>
                <a:cs typeface="Calibri" panose="020F0502020204030204" pitchFamily="34" charset="0"/>
              </a:rPr>
              <a:t>で、</a:t>
            </a:r>
            <a:r>
              <a:rPr lang="en-US" altLang="ja-JP" sz="2100" kern="100" spc="75" dirty="0">
                <a:effectLst/>
                <a:latin typeface="Calibri" panose="020F0502020204030204" pitchFamily="34" charset="0"/>
                <a:ea typeface="ＭＳ 明朝" panose="02020609040205080304" pitchFamily="17" charset="-128"/>
                <a:cs typeface="Times New Roman" panose="02020603050405020304" pitchFamily="18" charset="0"/>
              </a:rPr>
              <a:t>2023</a:t>
            </a:r>
            <a:r>
              <a:rPr lang="ja-JP" altLang="ja-JP" sz="2100" kern="100" spc="75" dirty="0">
                <a:effectLst/>
                <a:latin typeface="Calibri" panose="020F0502020204030204" pitchFamily="34" charset="0"/>
                <a:ea typeface="ＭＳ 明朝" panose="02020609040205080304" pitchFamily="17" charset="-128"/>
                <a:cs typeface="Calibri" panose="020F0502020204030204" pitchFamily="34" charset="0"/>
              </a:rPr>
              <a:t>年</a:t>
            </a:r>
            <a:r>
              <a:rPr lang="ja-JP" altLang="en-US" sz="2100" kern="100" spc="75" dirty="0">
                <a:effectLst/>
                <a:latin typeface="Calibri" panose="020F0502020204030204" pitchFamily="34" charset="0"/>
                <a:ea typeface="ＭＳ 明朝" panose="02020609040205080304" pitchFamily="17" charset="-128"/>
                <a:cs typeface="Calibri" panose="020F0502020204030204" pitchFamily="34" charset="0"/>
              </a:rPr>
              <a:t>秋</a:t>
            </a:r>
            <a:r>
              <a:rPr lang="ja-JP" altLang="ja-JP" sz="2100" kern="100" spc="75" dirty="0">
                <a:effectLst/>
                <a:latin typeface="Calibri" panose="020F0502020204030204" pitchFamily="34" charset="0"/>
                <a:ea typeface="ＭＳ 明朝" panose="02020609040205080304" pitchFamily="17" charset="-128"/>
                <a:cs typeface="Calibri" panose="020F0502020204030204" pitchFamily="34" charset="0"/>
              </a:rPr>
              <a:t>に</a:t>
            </a:r>
            <a:r>
              <a:rPr lang="en-US" altLang="ja-JP" sz="2100" kern="100" spc="75" dirty="0">
                <a:effectLst/>
                <a:latin typeface="Calibri" panose="020F0502020204030204" pitchFamily="34" charset="0"/>
                <a:ea typeface="ＭＳ 明朝" panose="02020609040205080304" pitchFamily="17" charset="-128"/>
                <a:cs typeface="Calibri" panose="020F0502020204030204" pitchFamily="34" charset="0"/>
              </a:rPr>
              <a:t>UAE</a:t>
            </a:r>
            <a:r>
              <a:rPr lang="ja-JP" altLang="ja-JP" sz="2100" kern="100" spc="75" dirty="0">
                <a:effectLst/>
                <a:latin typeface="Calibri" panose="020F0502020204030204" pitchFamily="34" charset="0"/>
                <a:ea typeface="ＭＳ 明朝" panose="02020609040205080304" pitchFamily="17" charset="-128"/>
                <a:cs typeface="Calibri" panose="020F0502020204030204" pitchFamily="34" charset="0"/>
              </a:rPr>
              <a:t>で</a:t>
            </a:r>
            <a:r>
              <a:rPr lang="ja-JP" altLang="en-US" sz="2100" kern="100" spc="75" dirty="0">
                <a:effectLst/>
                <a:latin typeface="Calibri" panose="020F0502020204030204" pitchFamily="34" charset="0"/>
                <a:ea typeface="ＭＳ 明朝" panose="02020609040205080304" pitchFamily="17" charset="-128"/>
                <a:cs typeface="Calibri" panose="020F0502020204030204" pitchFamily="34" charset="0"/>
              </a:rPr>
              <a:t>行った会議を</a:t>
            </a:r>
            <a:r>
              <a:rPr lang="en-US" altLang="ja-JP" sz="2100" kern="100" spc="75" dirty="0">
                <a:effectLst/>
                <a:latin typeface="Calibri" panose="020F0502020204030204" pitchFamily="34" charset="0"/>
                <a:ea typeface="ＭＳ 明朝" panose="02020609040205080304" pitchFamily="17" charset="-128"/>
                <a:cs typeface="Times New Roman" panose="02020603050405020304" pitchFamily="18" charset="0"/>
              </a:rPr>
              <a:t>COP28</a:t>
            </a:r>
            <a:r>
              <a:rPr lang="ja-JP" altLang="en-US" sz="2100" kern="100" spc="75" dirty="0">
                <a:effectLst/>
                <a:latin typeface="Calibri" panose="020F0502020204030204" pitchFamily="34" charset="0"/>
                <a:ea typeface="ＭＳ 明朝" panose="02020609040205080304" pitchFamily="17" charset="-128"/>
                <a:cs typeface="Times New Roman" panose="02020603050405020304" pitchFamily="18" charset="0"/>
              </a:rPr>
              <a:t>（</a:t>
            </a:r>
            <a:r>
              <a:rPr lang="en-US" altLang="ja-JP" sz="2100" kern="100" spc="75" dirty="0">
                <a:effectLst/>
                <a:latin typeface="Calibri" panose="020F0502020204030204" pitchFamily="34" charset="0"/>
                <a:ea typeface="ＭＳ 明朝" panose="02020609040205080304" pitchFamily="17" charset="-128"/>
                <a:cs typeface="Times New Roman" panose="02020603050405020304" pitchFamily="18" charset="0"/>
              </a:rPr>
              <a:t>28</a:t>
            </a:r>
            <a:r>
              <a:rPr lang="ja-JP" altLang="en-US" sz="2100" kern="100" spc="75" dirty="0">
                <a:effectLst/>
                <a:latin typeface="Calibri" panose="020F0502020204030204" pitchFamily="34" charset="0"/>
                <a:ea typeface="ＭＳ 明朝" panose="02020609040205080304" pitchFamily="17" charset="-128"/>
                <a:cs typeface="Times New Roman" panose="02020603050405020304" pitchFamily="18" charset="0"/>
              </a:rPr>
              <a:t>回目の会議）</a:t>
            </a:r>
            <a:r>
              <a:rPr lang="ja-JP" altLang="ja-JP" sz="2100" kern="100" spc="75" dirty="0">
                <a:effectLst/>
                <a:latin typeface="Calibri" panose="020F0502020204030204" pitchFamily="34" charset="0"/>
                <a:ea typeface="ＭＳ 明朝" panose="02020609040205080304" pitchFamily="17" charset="-128"/>
                <a:cs typeface="Calibri" panose="020F0502020204030204" pitchFamily="34" charset="0"/>
              </a:rPr>
              <a:t>と</a:t>
            </a:r>
            <a:r>
              <a:rPr lang="ja-JP" altLang="en-US" sz="2100" kern="100" spc="75" dirty="0">
                <a:effectLst/>
                <a:latin typeface="Calibri" panose="020F0502020204030204" pitchFamily="34" charset="0"/>
                <a:ea typeface="ＭＳ 明朝" panose="02020609040205080304" pitchFamily="17" charset="-128"/>
                <a:cs typeface="Calibri" panose="020F0502020204030204" pitchFamily="34" charset="0"/>
              </a:rPr>
              <a:t>言います</a:t>
            </a:r>
            <a:r>
              <a:rPr lang="ja-JP" altLang="ja-JP" sz="2100" kern="100" spc="75" dirty="0">
                <a:effectLst/>
                <a:latin typeface="Calibri" panose="020F0502020204030204" pitchFamily="34" charset="0"/>
                <a:ea typeface="ＭＳ 明朝" panose="02020609040205080304" pitchFamily="17" charset="-128"/>
                <a:cs typeface="Calibri" panose="020F0502020204030204" pitchFamily="34" charset="0"/>
              </a:rPr>
              <a:t>。</a:t>
            </a:r>
            <a:endParaRPr lang="ja-JP" altLang="ja-JP" sz="21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2" name="テキスト ボックス 11">
            <a:extLst>
              <a:ext uri="{FF2B5EF4-FFF2-40B4-BE49-F238E27FC236}">
                <a16:creationId xmlns:a16="http://schemas.microsoft.com/office/drawing/2014/main" id="{6755C086-B2A8-43F5-828D-C231AB0A18B7}"/>
              </a:ext>
            </a:extLst>
          </p:cNvPr>
          <p:cNvSpPr txBox="1"/>
          <p:nvPr/>
        </p:nvSpPr>
        <p:spPr>
          <a:xfrm>
            <a:off x="179690" y="799188"/>
            <a:ext cx="11916000" cy="648000"/>
          </a:xfrm>
          <a:prstGeom prst="rect">
            <a:avLst/>
          </a:prstGeom>
          <a:noFill/>
        </p:spPr>
        <p:txBody>
          <a:bodyPr wrap="square" tIns="0" bIns="0">
            <a:spAutoFit/>
          </a:bodyPr>
          <a:lstStyle/>
          <a:p>
            <a:pPr marL="139700" indent="-139700" algn="l"/>
            <a:r>
              <a:rPr lang="ja-JP" altLang="ja-JP" sz="2100" u="sng" kern="100" dirty="0">
                <a:effectLst/>
                <a:latin typeface="游明朝" panose="02020400000000000000" pitchFamily="18" charset="-128"/>
                <a:ea typeface="ＭＳ Ｐゴシック" panose="020B0600070205080204" pitchFamily="50" charset="-128"/>
                <a:cs typeface="Calibri" panose="020F0502020204030204" pitchFamily="34" charset="0"/>
              </a:rPr>
              <a:t>エネルギー自給率</a:t>
            </a:r>
            <a:r>
              <a:rPr lang="en-US" altLang="ja-JP" sz="2100" kern="100" baseline="30000" dirty="0">
                <a:solidFill>
                  <a:srgbClr val="FF0000"/>
                </a:solidFill>
                <a:effectLst/>
                <a:latin typeface="Calibri" panose="020F0502020204030204" pitchFamily="34" charset="0"/>
                <a:ea typeface="ＭＳ 明朝" panose="02020609040205080304" pitchFamily="17" charset="-128"/>
                <a:cs typeface="Times New Roman" panose="02020603050405020304" pitchFamily="18" charset="0"/>
              </a:rPr>
              <a:t>*1</a:t>
            </a:r>
            <a:r>
              <a:rPr lang="ja-JP" altLang="ja-JP" sz="2100" kern="100" dirty="0">
                <a:effectLst/>
                <a:latin typeface="游明朝" panose="02020400000000000000" pitchFamily="18" charset="-128"/>
                <a:ea typeface="ＭＳ 明朝" panose="02020609040205080304" pitchFamily="17" charset="-128"/>
                <a:cs typeface="Calibri" panose="020F0502020204030204" pitchFamily="34" charset="0"/>
              </a:rPr>
              <a:t>：</a:t>
            </a:r>
            <a:r>
              <a:rPr lang="ja-JP" altLang="ja-JP" sz="2100" kern="100" dirty="0">
                <a:solidFill>
                  <a:srgbClr val="000000"/>
                </a:solidFill>
                <a:effectLst/>
                <a:latin typeface="游明朝" panose="02020400000000000000" pitchFamily="18" charset="-128"/>
                <a:ea typeface="ＭＳ 明朝" panose="02020609040205080304" pitchFamily="17" charset="-128"/>
                <a:cs typeface="Times New Roman" panose="02020603050405020304" pitchFamily="18" charset="0"/>
              </a:rPr>
              <a:t>生活や経済活動に必要な一次エネルギーのうち、自国内で確保できる比率を指します。このため、天然資源を多く保有する国ほどエネルギー自給率が高くなります。</a:t>
            </a:r>
            <a:endParaRPr lang="ja-JP" altLang="ja-JP" sz="21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5" name="テキスト ボックス 14">
            <a:extLst>
              <a:ext uri="{FF2B5EF4-FFF2-40B4-BE49-F238E27FC236}">
                <a16:creationId xmlns:a16="http://schemas.microsoft.com/office/drawing/2014/main" id="{D78A45B8-87BF-4407-BEF3-484DCB2E521E}"/>
              </a:ext>
            </a:extLst>
          </p:cNvPr>
          <p:cNvSpPr txBox="1"/>
          <p:nvPr/>
        </p:nvSpPr>
        <p:spPr>
          <a:xfrm>
            <a:off x="205740" y="5482439"/>
            <a:ext cx="11844000" cy="646331"/>
          </a:xfrm>
          <a:prstGeom prst="rect">
            <a:avLst/>
          </a:prstGeom>
          <a:noFill/>
        </p:spPr>
        <p:txBody>
          <a:bodyPr wrap="square" tIns="0" bIns="0">
            <a:spAutoFit/>
          </a:bodyPr>
          <a:lstStyle/>
          <a:p>
            <a:pPr algn="l"/>
            <a:r>
              <a:rPr lang="ja-JP" altLang="ja-JP" sz="2100" u="sng" kern="100" dirty="0">
                <a:effectLst/>
                <a:latin typeface="游明朝" panose="02020400000000000000" pitchFamily="18" charset="-128"/>
                <a:ea typeface="ＭＳ Ｐゴシック" panose="020B0600070205080204" pitchFamily="50" charset="-128"/>
                <a:cs typeface="Calibri" panose="020F0502020204030204" pitchFamily="34" charset="0"/>
              </a:rPr>
              <a:t>人為・自然両要因</a:t>
            </a:r>
            <a:r>
              <a:rPr lang="en-US" altLang="ja-JP" sz="2100" kern="100" baseline="30000" dirty="0">
                <a:solidFill>
                  <a:srgbClr val="FF0000"/>
                </a:solidFill>
                <a:effectLst/>
                <a:latin typeface="Calibri" panose="020F0502020204030204" pitchFamily="34" charset="0"/>
                <a:ea typeface="ＭＳ 明朝" panose="02020609040205080304" pitchFamily="17" charset="-128"/>
                <a:cs typeface="Times New Roman" panose="02020603050405020304" pitchFamily="18" charset="0"/>
              </a:rPr>
              <a:t>*7</a:t>
            </a:r>
            <a:r>
              <a:rPr lang="ja-JP" altLang="ja-JP" sz="2100" kern="100" dirty="0">
                <a:effectLst/>
                <a:latin typeface="游明朝" panose="02020400000000000000" pitchFamily="18" charset="-128"/>
                <a:ea typeface="ＭＳ 明朝" panose="02020609040205080304" pitchFamily="17" charset="-128"/>
                <a:cs typeface="Calibri" panose="020F0502020204030204" pitchFamily="34" charset="0"/>
              </a:rPr>
              <a:t>：人為的な要因としては人間の活動を指し、自然的な要因とし</a:t>
            </a:r>
            <a:r>
              <a:rPr lang="ja-JP" altLang="en-US" sz="2100" kern="100" dirty="0">
                <a:effectLst/>
                <a:latin typeface="游明朝" panose="02020400000000000000" pitchFamily="18" charset="-128"/>
                <a:ea typeface="ＭＳ 明朝" panose="02020609040205080304" pitchFamily="17" charset="-128"/>
                <a:cs typeface="Calibri" panose="020F0502020204030204" pitchFamily="34" charset="0"/>
              </a:rPr>
              <a:t>て</a:t>
            </a:r>
            <a:endParaRPr lang="en-US" altLang="ja-JP" sz="2100" kern="100" dirty="0">
              <a:effectLst/>
              <a:latin typeface="游明朝" panose="02020400000000000000" pitchFamily="18" charset="-128"/>
              <a:ea typeface="ＭＳ 明朝" panose="02020609040205080304" pitchFamily="17" charset="-128"/>
              <a:cs typeface="Calibri" panose="020F0502020204030204" pitchFamily="34" charset="0"/>
            </a:endParaRPr>
          </a:p>
          <a:p>
            <a:pPr algn="l"/>
            <a:r>
              <a:rPr lang="ja-JP" altLang="en-US" sz="2100" kern="100" dirty="0">
                <a:effectLst/>
                <a:latin typeface="游明朝" panose="02020400000000000000" pitchFamily="18" charset="-128"/>
                <a:ea typeface="ＭＳ 明朝" panose="02020609040205080304" pitchFamily="17" charset="-128"/>
                <a:cs typeface="Calibri" panose="020F0502020204030204" pitchFamily="34" charset="0"/>
              </a:rPr>
              <a:t>  </a:t>
            </a:r>
            <a:r>
              <a:rPr lang="ja-JP" altLang="ja-JP" sz="2100" kern="100" dirty="0">
                <a:effectLst/>
                <a:latin typeface="游明朝" panose="02020400000000000000" pitchFamily="18" charset="-128"/>
                <a:ea typeface="ＭＳ 明朝" panose="02020609040205080304" pitchFamily="17" charset="-128"/>
                <a:cs typeface="Calibri" panose="020F0502020204030204" pitchFamily="34" charset="0"/>
              </a:rPr>
              <a:t>は太陽活動や火山活動な</a:t>
            </a:r>
            <a:r>
              <a:rPr lang="ja-JP" altLang="ja-JP" sz="2100" dirty="0">
                <a:effectLst/>
                <a:ea typeface="ＭＳ 明朝" panose="02020609040205080304" pitchFamily="17" charset="-128"/>
                <a:cs typeface="Calibri" panose="020F0502020204030204" pitchFamily="34" charset="0"/>
              </a:rPr>
              <a:t>どを指しています。</a:t>
            </a:r>
            <a:endParaRPr lang="ja-JP" altLang="en-US" sz="2100" dirty="0"/>
          </a:p>
        </p:txBody>
      </p:sp>
      <p:sp>
        <p:nvSpPr>
          <p:cNvPr id="16" name="スライド番号プレースホルダー 6">
            <a:extLst>
              <a:ext uri="{FF2B5EF4-FFF2-40B4-BE49-F238E27FC236}">
                <a16:creationId xmlns:a16="http://schemas.microsoft.com/office/drawing/2014/main" id="{8C44E098-4891-4BF6-9AF0-59646292168D}"/>
              </a:ext>
            </a:extLst>
          </p:cNvPr>
          <p:cNvSpPr txBox="1">
            <a:spLocks/>
          </p:cNvSpPr>
          <p:nvPr/>
        </p:nvSpPr>
        <p:spPr>
          <a:xfrm>
            <a:off x="11667083" y="6481610"/>
            <a:ext cx="468682"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800" dirty="0">
                <a:solidFill>
                  <a:schemeClr val="tx1"/>
                </a:solidFill>
                <a:latin typeface="Calibri" panose="020F0502020204030204" pitchFamily="34" charset="0"/>
                <a:cs typeface="Calibri" panose="020F0502020204030204" pitchFamily="34" charset="0"/>
              </a:rPr>
              <a:t>16</a:t>
            </a:r>
            <a:endParaRPr kumimoji="1" lang="ja-JP" altLang="en-US" sz="1800" dirty="0">
              <a:solidFill>
                <a:schemeClr val="tx1"/>
              </a:solidFill>
              <a:latin typeface="Calibri" panose="020F0502020204030204" pitchFamily="34" charset="0"/>
              <a:cs typeface="Calibri" panose="020F0502020204030204" pitchFamily="34" charset="0"/>
            </a:endParaRPr>
          </a:p>
        </p:txBody>
      </p:sp>
      <p:sp>
        <p:nvSpPr>
          <p:cNvPr id="11" name="テキスト ボックス 10">
            <a:extLst>
              <a:ext uri="{FF2B5EF4-FFF2-40B4-BE49-F238E27FC236}">
                <a16:creationId xmlns:a16="http://schemas.microsoft.com/office/drawing/2014/main" id="{373C1F81-0F2A-4DF0-853D-8FA2CB8A80EA}"/>
              </a:ext>
            </a:extLst>
          </p:cNvPr>
          <p:cNvSpPr txBox="1"/>
          <p:nvPr/>
        </p:nvSpPr>
        <p:spPr>
          <a:xfrm>
            <a:off x="205090" y="2229910"/>
            <a:ext cx="11916000" cy="648000"/>
          </a:xfrm>
          <a:prstGeom prst="rect">
            <a:avLst/>
          </a:prstGeom>
          <a:noFill/>
        </p:spPr>
        <p:txBody>
          <a:bodyPr wrap="square" tIns="0" bIns="0">
            <a:spAutoFit/>
          </a:bodyPr>
          <a:lstStyle/>
          <a:p>
            <a:pPr marL="139700" indent="-139700" algn="l"/>
            <a:r>
              <a:rPr lang="en-US" altLang="ja-JP" sz="2100" u="sng" kern="100" dirty="0">
                <a:effectLst/>
                <a:latin typeface="Calibri" panose="020F0502020204030204" pitchFamily="34" charset="0"/>
                <a:ea typeface="ＭＳ 明朝" panose="02020609040205080304" pitchFamily="17" charset="-128"/>
                <a:cs typeface="Times New Roman" panose="02020603050405020304" pitchFamily="18" charset="0"/>
              </a:rPr>
              <a:t>S</a:t>
            </a:r>
            <a:r>
              <a:rPr lang="ja-JP" altLang="ja-JP" sz="2100" u="sng" kern="100" dirty="0">
                <a:effectLst/>
                <a:latin typeface="Calibri" panose="020F0502020204030204" pitchFamily="34" charset="0"/>
                <a:ea typeface="ＭＳ 明朝" panose="02020609040205080304" pitchFamily="17" charset="-128"/>
                <a:cs typeface="Calibri" panose="020F0502020204030204" pitchFamily="34" charset="0"/>
              </a:rPr>
              <a:t>＋</a:t>
            </a:r>
            <a:r>
              <a:rPr lang="en-US" altLang="ja-JP" sz="2100" u="sng" kern="100" dirty="0">
                <a:effectLst/>
                <a:latin typeface="Calibri" panose="020F0502020204030204" pitchFamily="34" charset="0"/>
                <a:ea typeface="ＭＳ 明朝" panose="02020609040205080304" pitchFamily="17" charset="-128"/>
                <a:cs typeface="Times New Roman" panose="02020603050405020304" pitchFamily="18" charset="0"/>
              </a:rPr>
              <a:t>3E</a:t>
            </a:r>
            <a:r>
              <a:rPr lang="en-US" altLang="ja-JP" sz="2100" kern="100" baseline="30000" dirty="0">
                <a:solidFill>
                  <a:srgbClr val="FF0000"/>
                </a:solidFill>
                <a:effectLst/>
                <a:latin typeface="Calibri" panose="020F0502020204030204" pitchFamily="34" charset="0"/>
                <a:ea typeface="ＭＳ 明朝" panose="02020609040205080304" pitchFamily="17" charset="-128"/>
                <a:cs typeface="Times New Roman" panose="02020603050405020304" pitchFamily="18" charset="0"/>
              </a:rPr>
              <a:t>*3</a:t>
            </a:r>
            <a:r>
              <a:rPr lang="ja-JP" altLang="ja-JP" sz="2100" kern="100" dirty="0">
                <a:effectLst/>
                <a:latin typeface="Calibri" panose="020F0502020204030204" pitchFamily="34" charset="0"/>
                <a:ea typeface="ＭＳ 明朝" panose="02020609040205080304" pitchFamily="17" charset="-128"/>
                <a:cs typeface="Calibri" panose="020F0502020204030204" pitchFamily="34" charset="0"/>
              </a:rPr>
              <a:t>：エネルギ</a:t>
            </a:r>
            <a:r>
              <a:rPr lang="ja-JP" altLang="en-US" sz="2100" kern="100" dirty="0">
                <a:effectLst/>
                <a:latin typeface="Calibri" panose="020F0502020204030204" pitchFamily="34" charset="0"/>
                <a:ea typeface="ＭＳ 明朝" panose="02020609040205080304" pitchFamily="17" charset="-128"/>
                <a:cs typeface="Calibri" panose="020F0502020204030204" pitchFamily="34" charset="0"/>
              </a:rPr>
              <a:t>の基本は</a:t>
            </a:r>
            <a:r>
              <a:rPr lang="ja-JP" altLang="ja-JP" sz="2100" kern="100" dirty="0">
                <a:effectLst/>
                <a:latin typeface="Calibri" panose="020F0502020204030204" pitchFamily="34" charset="0"/>
                <a:ea typeface="ＭＳ 明朝" panose="02020609040205080304" pitchFamily="17" charset="-128"/>
                <a:cs typeface="Calibri" panose="020F0502020204030204" pitchFamily="34" charset="0"/>
              </a:rPr>
              <a:t>安全</a:t>
            </a:r>
            <a:r>
              <a:rPr lang="ja-JP" altLang="en-US" sz="2100" kern="100" dirty="0">
                <a:effectLst/>
                <a:latin typeface="Calibri" panose="020F0502020204030204" pitchFamily="34" charset="0"/>
                <a:ea typeface="ＭＳ 明朝" panose="02020609040205080304" pitchFamily="17" charset="-128"/>
                <a:cs typeface="Calibri" panose="020F0502020204030204" pitchFamily="34" charset="0"/>
              </a:rPr>
              <a:t>性</a:t>
            </a:r>
            <a:r>
              <a:rPr lang="ja-JP" altLang="ja-JP" sz="2100" kern="100" dirty="0">
                <a:effectLst/>
                <a:latin typeface="Calibri" panose="020F0502020204030204" pitchFamily="34" charset="0"/>
                <a:ea typeface="ＭＳ 明朝" panose="02020609040205080304" pitchFamily="17" charset="-128"/>
                <a:cs typeface="Calibri" panose="020F0502020204030204" pitchFamily="34" charset="0"/>
              </a:rPr>
              <a:t>（</a:t>
            </a:r>
            <a:r>
              <a:rPr lang="en-US" altLang="ja-JP" sz="2100" u="sng" kern="100" dirty="0">
                <a:effectLst/>
                <a:latin typeface="Calibri" panose="020F0502020204030204" pitchFamily="34" charset="0"/>
                <a:ea typeface="ＭＳ 明朝" panose="02020609040205080304" pitchFamily="17" charset="-128"/>
                <a:cs typeface="Times New Roman" panose="02020603050405020304" pitchFamily="18" charset="0"/>
              </a:rPr>
              <a:t>S</a:t>
            </a:r>
            <a:r>
              <a:rPr lang="en-US" altLang="ja-JP" sz="2100" kern="100" dirty="0">
                <a:effectLst/>
                <a:latin typeface="Calibri" panose="020F0502020204030204" pitchFamily="34" charset="0"/>
                <a:ea typeface="ＭＳ 明朝" panose="02020609040205080304" pitchFamily="17" charset="-128"/>
                <a:cs typeface="Times New Roman" panose="02020603050405020304" pitchFamily="18" charset="0"/>
              </a:rPr>
              <a:t>afety</a:t>
            </a:r>
            <a:r>
              <a:rPr lang="ja-JP" altLang="ja-JP" sz="2100" kern="100" dirty="0">
                <a:effectLst/>
                <a:latin typeface="Calibri" panose="020F0502020204030204" pitchFamily="34" charset="0"/>
                <a:ea typeface="ＭＳ 明朝" panose="02020609040205080304" pitchFamily="17" charset="-128"/>
                <a:cs typeface="Calibri" panose="020F0502020204030204" pitchFamily="34" charset="0"/>
              </a:rPr>
              <a:t>）、安定供給（</a:t>
            </a:r>
            <a:r>
              <a:rPr lang="en-US" altLang="ja-JP" sz="2100" u="sng" kern="100" dirty="0">
                <a:effectLst/>
                <a:latin typeface="Calibri" panose="020F0502020204030204" pitchFamily="34" charset="0"/>
                <a:ea typeface="游明朝" panose="02020400000000000000" pitchFamily="18" charset="-128"/>
                <a:cs typeface="Times New Roman" panose="02020603050405020304" pitchFamily="18" charset="0"/>
              </a:rPr>
              <a:t>E</a:t>
            </a:r>
            <a:r>
              <a:rPr lang="en-US" altLang="ja-JP" sz="2100" kern="100" dirty="0">
                <a:effectLst/>
                <a:latin typeface="Calibri" panose="020F0502020204030204" pitchFamily="34" charset="0"/>
                <a:ea typeface="游明朝" panose="02020400000000000000" pitchFamily="18" charset="-128"/>
                <a:cs typeface="Times New Roman" panose="02020603050405020304" pitchFamily="18" charset="0"/>
              </a:rPr>
              <a:t>nergy Security</a:t>
            </a:r>
            <a:r>
              <a:rPr lang="ja-JP" altLang="ja-JP" sz="2100" kern="100" dirty="0">
                <a:effectLst/>
                <a:latin typeface="Calibri" panose="020F0502020204030204" pitchFamily="34" charset="0"/>
                <a:ea typeface="ＭＳ 明朝" panose="02020609040205080304" pitchFamily="17" charset="-128"/>
                <a:cs typeface="Calibri" panose="020F0502020204030204" pitchFamily="34" charset="0"/>
              </a:rPr>
              <a:t>）、経済性（</a:t>
            </a:r>
            <a:r>
              <a:rPr lang="en-US" altLang="ja-JP" sz="2100" u="sng" kern="100" dirty="0">
                <a:effectLst/>
                <a:latin typeface="Calibri" panose="020F0502020204030204" pitchFamily="34" charset="0"/>
                <a:ea typeface="游明朝" panose="02020400000000000000" pitchFamily="18" charset="-128"/>
                <a:cs typeface="Times New Roman" panose="02020603050405020304" pitchFamily="18" charset="0"/>
              </a:rPr>
              <a:t>E</a:t>
            </a:r>
            <a:r>
              <a:rPr lang="en-US" altLang="ja-JP" sz="2100" kern="100" dirty="0">
                <a:effectLst/>
                <a:latin typeface="Calibri" panose="020F0502020204030204" pitchFamily="34" charset="0"/>
                <a:ea typeface="游明朝" panose="02020400000000000000" pitchFamily="18" charset="-128"/>
                <a:cs typeface="Times New Roman" panose="02020603050405020304" pitchFamily="18" charset="0"/>
              </a:rPr>
              <a:t>conomic Efficiency</a:t>
            </a:r>
            <a:r>
              <a:rPr lang="ja-JP" altLang="ja-JP" sz="2100" kern="100" dirty="0">
                <a:effectLst/>
                <a:latin typeface="Calibri" panose="020F0502020204030204" pitchFamily="34" charset="0"/>
                <a:ea typeface="ＭＳ 明朝" panose="02020609040205080304" pitchFamily="17" charset="-128"/>
                <a:cs typeface="Calibri" panose="020F0502020204030204" pitchFamily="34" charset="0"/>
              </a:rPr>
              <a:t>）、環境性（</a:t>
            </a:r>
            <a:r>
              <a:rPr lang="en-US" altLang="ja-JP" sz="2100" u="sng" kern="100" dirty="0">
                <a:effectLst/>
                <a:latin typeface="Calibri" panose="020F0502020204030204" pitchFamily="34" charset="0"/>
                <a:ea typeface="游明朝" panose="02020400000000000000" pitchFamily="18" charset="-128"/>
                <a:cs typeface="Times New Roman" panose="02020603050405020304" pitchFamily="18" charset="0"/>
              </a:rPr>
              <a:t>E</a:t>
            </a:r>
            <a:r>
              <a:rPr lang="en-US" altLang="ja-JP" sz="2100" kern="100" dirty="0">
                <a:effectLst/>
                <a:latin typeface="Calibri" panose="020F0502020204030204" pitchFamily="34" charset="0"/>
                <a:ea typeface="游明朝" panose="02020400000000000000" pitchFamily="18" charset="-128"/>
                <a:cs typeface="Times New Roman" panose="02020603050405020304" pitchFamily="18" charset="0"/>
              </a:rPr>
              <a:t>nvironment</a:t>
            </a:r>
            <a:r>
              <a:rPr lang="ja-JP" altLang="ja-JP" sz="2100" kern="100" dirty="0">
                <a:effectLst/>
                <a:latin typeface="Calibri" panose="020F0502020204030204" pitchFamily="34" charset="0"/>
                <a:ea typeface="ＭＳ 明朝" panose="02020609040205080304" pitchFamily="17" charset="-128"/>
                <a:cs typeface="Calibri" panose="020F0502020204030204" pitchFamily="34" charset="0"/>
              </a:rPr>
              <a:t>）</a:t>
            </a:r>
            <a:r>
              <a:rPr lang="ja-JP" altLang="en-US" sz="2100" kern="100" dirty="0">
                <a:effectLst/>
                <a:latin typeface="Calibri" panose="020F0502020204030204" pitchFamily="34" charset="0"/>
                <a:ea typeface="ＭＳ 明朝" panose="02020609040205080304" pitchFamily="17" charset="-128"/>
                <a:cs typeface="Calibri" panose="020F0502020204030204" pitchFamily="34" charset="0"/>
              </a:rPr>
              <a:t>であり</a:t>
            </a:r>
            <a:r>
              <a:rPr lang="ja-JP" altLang="ja-JP" sz="2100" kern="100" dirty="0">
                <a:effectLst/>
                <a:latin typeface="Calibri" panose="020F0502020204030204" pitchFamily="34" charset="0"/>
                <a:ea typeface="ＭＳ 明朝" panose="02020609040205080304" pitchFamily="17" charset="-128"/>
                <a:cs typeface="Calibri" panose="020F0502020204030204" pitchFamily="34" charset="0"/>
              </a:rPr>
              <a:t>こ</a:t>
            </a:r>
            <a:r>
              <a:rPr lang="ja-JP" altLang="en-US" sz="2100" kern="100" dirty="0">
                <a:effectLst/>
                <a:latin typeface="Calibri" panose="020F0502020204030204" pitchFamily="34" charset="0"/>
                <a:ea typeface="ＭＳ 明朝" panose="02020609040205080304" pitchFamily="17" charset="-128"/>
                <a:cs typeface="Calibri" panose="020F0502020204030204" pitchFamily="34" charset="0"/>
              </a:rPr>
              <a:t>の頭文字「</a:t>
            </a:r>
            <a:r>
              <a:rPr lang="en-US" altLang="ja-JP" sz="2100" kern="100" dirty="0">
                <a:effectLst/>
                <a:latin typeface="Calibri" panose="020F0502020204030204" pitchFamily="34" charset="0"/>
                <a:ea typeface="ＭＳ 明朝" panose="02020609040205080304" pitchFamily="17" charset="-128"/>
                <a:cs typeface="Times New Roman" panose="02020603050405020304" pitchFamily="18" charset="0"/>
              </a:rPr>
              <a:t>S</a:t>
            </a:r>
            <a:r>
              <a:rPr lang="ja-JP" altLang="ja-JP" sz="2100" kern="100" dirty="0">
                <a:effectLst/>
                <a:latin typeface="Calibri" panose="020F0502020204030204" pitchFamily="34" charset="0"/>
                <a:ea typeface="ＭＳ 明朝" panose="02020609040205080304" pitchFamily="17" charset="-128"/>
                <a:cs typeface="Calibri" panose="020F0502020204030204" pitchFamily="34" charset="0"/>
              </a:rPr>
              <a:t>＋</a:t>
            </a:r>
            <a:r>
              <a:rPr lang="en-US" altLang="ja-JP" sz="2100" kern="100" dirty="0">
                <a:effectLst/>
                <a:latin typeface="Calibri" panose="020F0502020204030204" pitchFamily="34" charset="0"/>
                <a:ea typeface="ＭＳ 明朝" panose="02020609040205080304" pitchFamily="17" charset="-128"/>
                <a:cs typeface="Times New Roman" panose="02020603050405020304" pitchFamily="18" charset="0"/>
              </a:rPr>
              <a:t>3E</a:t>
            </a:r>
            <a:r>
              <a:rPr lang="ja-JP" altLang="en-US" sz="2100" kern="100" dirty="0">
                <a:effectLst/>
                <a:latin typeface="Calibri" panose="020F0502020204030204" pitchFamily="34" charset="0"/>
                <a:ea typeface="ＭＳ 明朝" panose="02020609040205080304" pitchFamily="17" charset="-128"/>
                <a:cs typeface="Times New Roman" panose="02020603050405020304" pitchFamily="18" charset="0"/>
              </a:rPr>
              <a:t>」が重要な視点とされています。</a:t>
            </a:r>
            <a:endParaRPr lang="ja-JP" altLang="ja-JP" sz="21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2" name="テキスト ボックス 1">
            <a:extLst>
              <a:ext uri="{FF2B5EF4-FFF2-40B4-BE49-F238E27FC236}">
                <a16:creationId xmlns:a16="http://schemas.microsoft.com/office/drawing/2014/main" id="{7F939060-2866-6C36-EC5E-C67FF967F4F1}"/>
              </a:ext>
            </a:extLst>
          </p:cNvPr>
          <p:cNvSpPr txBox="1"/>
          <p:nvPr/>
        </p:nvSpPr>
        <p:spPr>
          <a:xfrm>
            <a:off x="200971" y="2965251"/>
            <a:ext cx="11916000" cy="936000"/>
          </a:xfrm>
          <a:prstGeom prst="rect">
            <a:avLst/>
          </a:prstGeom>
          <a:noFill/>
        </p:spPr>
        <p:txBody>
          <a:bodyPr wrap="square" tIns="0" bIns="0">
            <a:spAutoFit/>
          </a:bodyPr>
          <a:lstStyle/>
          <a:p>
            <a:pPr marL="195580" indent="-195580" algn="l"/>
            <a:r>
              <a:rPr lang="en-US" altLang="ja-JP" sz="2100" u="sng" kern="100" dirty="0">
                <a:effectLst/>
                <a:latin typeface="Calibri" panose="020F0502020204030204" pitchFamily="34" charset="0"/>
                <a:ea typeface="游明朝" panose="02020400000000000000" pitchFamily="18" charset="-128"/>
                <a:cs typeface="Calibri" panose="020F0502020204030204" pitchFamily="34" charset="0"/>
              </a:rPr>
              <a:t>CCUS</a:t>
            </a:r>
            <a:r>
              <a:rPr lang="en-US" altLang="ja-JP" sz="2100" kern="100" baseline="30000" dirty="0">
                <a:solidFill>
                  <a:srgbClr val="FF0000"/>
                </a:solidFill>
                <a:effectLst/>
                <a:latin typeface="Calibri" panose="020F0502020204030204" pitchFamily="34" charset="0"/>
                <a:ea typeface="ＭＳ 明朝" panose="02020609040205080304" pitchFamily="17" charset="-128"/>
                <a:cs typeface="Times New Roman" panose="02020603050405020304" pitchFamily="18" charset="0"/>
              </a:rPr>
              <a:t>*4</a:t>
            </a:r>
            <a:r>
              <a:rPr lang="ja-JP" altLang="ja-JP" sz="2100" kern="100" dirty="0">
                <a:effectLst/>
                <a:latin typeface="Calibri" panose="020F0502020204030204" pitchFamily="34" charset="0"/>
                <a:ea typeface="ＭＳ 明朝" panose="02020609040205080304" pitchFamily="17" charset="-128"/>
                <a:cs typeface="Calibri" panose="020F0502020204030204" pitchFamily="34" charset="0"/>
              </a:rPr>
              <a:t>：火力発電所</a:t>
            </a:r>
            <a:r>
              <a:rPr lang="ja-JP" altLang="en-US" sz="2100" kern="100" dirty="0">
                <a:effectLst/>
                <a:latin typeface="Calibri" panose="020F0502020204030204" pitchFamily="34" charset="0"/>
                <a:ea typeface="ＭＳ 明朝" panose="02020609040205080304" pitchFamily="17" charset="-128"/>
                <a:cs typeface="Calibri" panose="020F0502020204030204" pitchFamily="34" charset="0"/>
              </a:rPr>
              <a:t>等</a:t>
            </a:r>
            <a:r>
              <a:rPr lang="ja-JP" altLang="ja-JP" sz="2100" kern="100" dirty="0">
                <a:effectLst/>
                <a:latin typeface="Calibri" panose="020F0502020204030204" pitchFamily="34" charset="0"/>
                <a:ea typeface="ＭＳ 明朝" panose="02020609040205080304" pitchFamily="17" charset="-128"/>
                <a:cs typeface="Calibri" panose="020F0502020204030204" pitchFamily="34" charset="0"/>
              </a:rPr>
              <a:t>から</a:t>
            </a:r>
            <a:r>
              <a:rPr lang="ja-JP" altLang="en-US" sz="2100" kern="100" dirty="0">
                <a:effectLst/>
                <a:latin typeface="Calibri" panose="020F0502020204030204" pitchFamily="34" charset="0"/>
                <a:ea typeface="ＭＳ 明朝" panose="02020609040205080304" pitchFamily="17" charset="-128"/>
                <a:cs typeface="Calibri" panose="020F0502020204030204" pitchFamily="34" charset="0"/>
              </a:rPr>
              <a:t>出</a:t>
            </a:r>
            <a:r>
              <a:rPr lang="ja-JP" altLang="ja-JP" sz="2100" kern="100" dirty="0">
                <a:effectLst/>
                <a:latin typeface="Calibri" panose="020F0502020204030204" pitchFamily="34" charset="0"/>
                <a:ea typeface="ＭＳ 明朝" panose="02020609040205080304" pitchFamily="17" charset="-128"/>
                <a:cs typeface="Calibri" panose="020F0502020204030204" pitchFamily="34" charset="0"/>
              </a:rPr>
              <a:t>る</a:t>
            </a:r>
            <a:r>
              <a:rPr lang="en-US" altLang="ja-JP" sz="2100" kern="100" dirty="0">
                <a:effectLst/>
                <a:latin typeface="Calibri" panose="020F0502020204030204" pitchFamily="34" charset="0"/>
                <a:ea typeface="ＭＳ 明朝" panose="02020609040205080304" pitchFamily="17" charset="-128"/>
                <a:cs typeface="Times New Roman" panose="02020603050405020304" pitchFamily="18" charset="0"/>
              </a:rPr>
              <a:t>CO2</a:t>
            </a:r>
            <a:r>
              <a:rPr lang="ja-JP" altLang="ja-JP" sz="2100" kern="100" dirty="0">
                <a:effectLst/>
                <a:latin typeface="Calibri" panose="020F0502020204030204" pitchFamily="34" charset="0"/>
                <a:ea typeface="ＭＳ 明朝" panose="02020609040205080304" pitchFamily="17" charset="-128"/>
                <a:cs typeface="Calibri" panose="020F0502020204030204" pitchFamily="34" charset="0"/>
              </a:rPr>
              <a:t>を分離・回収し、その</a:t>
            </a:r>
            <a:r>
              <a:rPr lang="en-US" altLang="ja-JP" sz="2100" kern="100" dirty="0">
                <a:effectLst/>
                <a:latin typeface="Calibri" panose="020F0502020204030204" pitchFamily="34" charset="0"/>
                <a:ea typeface="ＭＳ 明朝" panose="02020609040205080304" pitchFamily="17" charset="-128"/>
                <a:cs typeface="Times New Roman" panose="02020603050405020304" pitchFamily="18" charset="0"/>
              </a:rPr>
              <a:t>CO2</a:t>
            </a:r>
            <a:r>
              <a:rPr lang="ja-JP" altLang="ja-JP" sz="2100" kern="100" dirty="0">
                <a:effectLst/>
                <a:latin typeface="Calibri" panose="020F0502020204030204" pitchFamily="34" charset="0"/>
                <a:ea typeface="ＭＳ 明朝" panose="02020609040205080304" pitchFamily="17" charset="-128"/>
                <a:cs typeface="Calibri" panose="020F0502020204030204" pitchFamily="34" charset="0"/>
              </a:rPr>
              <a:t>を地下貯留する技術</a:t>
            </a:r>
            <a:r>
              <a:rPr lang="ja-JP" altLang="en-US" sz="2100" kern="100" dirty="0">
                <a:effectLst/>
                <a:latin typeface="Calibri" panose="020F0502020204030204" pitchFamily="34" charset="0"/>
                <a:ea typeface="ＭＳ 明朝" panose="02020609040205080304" pitchFamily="17" charset="-128"/>
                <a:cs typeface="Calibri" panose="020F0502020204030204" pitchFamily="34" charset="0"/>
              </a:rPr>
              <a:t>を</a:t>
            </a:r>
            <a:r>
              <a:rPr lang="en-US" altLang="ja-JP" sz="2100" kern="100" dirty="0">
                <a:effectLst/>
                <a:latin typeface="Calibri" panose="020F0502020204030204" pitchFamily="34" charset="0"/>
                <a:ea typeface="ＭＳ 明朝" panose="02020609040205080304" pitchFamily="17" charset="-128"/>
                <a:cs typeface="Calibri" panose="020F0502020204030204" pitchFamily="34" charset="0"/>
              </a:rPr>
              <a:t>”</a:t>
            </a:r>
            <a:r>
              <a:rPr lang="en-US" altLang="ja-JP" sz="2100" kern="100" dirty="0">
                <a:effectLst/>
                <a:latin typeface="Calibri" panose="020F0502020204030204" pitchFamily="34" charset="0"/>
                <a:ea typeface="ＭＳ 明朝" panose="02020609040205080304" pitchFamily="17" charset="-128"/>
                <a:cs typeface="Times New Roman" panose="02020603050405020304" pitchFamily="18" charset="0"/>
              </a:rPr>
              <a:t>CCS”</a:t>
            </a:r>
            <a:r>
              <a:rPr lang="ja-JP" altLang="en-US" sz="2100" kern="100" dirty="0">
                <a:effectLst/>
                <a:latin typeface="Calibri" panose="020F0502020204030204" pitchFamily="34" charset="0"/>
                <a:ea typeface="ＭＳ 明朝" panose="02020609040205080304" pitchFamily="17" charset="-128"/>
                <a:cs typeface="Times New Roman" panose="02020603050405020304" pitchFamily="18" charset="0"/>
              </a:rPr>
              <a:t>と言い、</a:t>
            </a:r>
            <a:r>
              <a:rPr lang="ja-JP" altLang="ja-JP" sz="2100" kern="100" dirty="0">
                <a:effectLst/>
                <a:latin typeface="Calibri" panose="020F0502020204030204" pitchFamily="34" charset="0"/>
                <a:ea typeface="ＭＳ 明朝" panose="02020609040205080304" pitchFamily="17" charset="-128"/>
                <a:cs typeface="Calibri" panose="020F0502020204030204" pitchFamily="34" charset="0"/>
              </a:rPr>
              <a:t>さらに、その</a:t>
            </a:r>
            <a:r>
              <a:rPr lang="en-US" altLang="ja-JP" sz="2100" kern="100" dirty="0">
                <a:effectLst/>
                <a:latin typeface="Calibri" panose="020F0502020204030204" pitchFamily="34" charset="0"/>
                <a:ea typeface="ＭＳ 明朝" panose="02020609040205080304" pitchFamily="17" charset="-128"/>
                <a:cs typeface="Times New Roman" panose="02020603050405020304" pitchFamily="18" charset="0"/>
              </a:rPr>
              <a:t>CO2</a:t>
            </a:r>
            <a:r>
              <a:rPr lang="ja-JP" altLang="ja-JP" sz="2100" kern="100" dirty="0">
                <a:effectLst/>
                <a:latin typeface="Calibri" panose="020F0502020204030204" pitchFamily="34" charset="0"/>
                <a:ea typeface="ＭＳ 明朝" panose="02020609040205080304" pitchFamily="17" charset="-128"/>
                <a:cs typeface="Calibri" panose="020F0502020204030204" pitchFamily="34" charset="0"/>
              </a:rPr>
              <a:t>を原料として再利用する新発想のイノベーション</a:t>
            </a:r>
            <a:r>
              <a:rPr lang="ja-JP" altLang="en-US" sz="2100" kern="100" dirty="0">
                <a:effectLst/>
                <a:latin typeface="Calibri" panose="020F0502020204030204" pitchFamily="34" charset="0"/>
                <a:ea typeface="ＭＳ 明朝" panose="02020609040205080304" pitchFamily="17" charset="-128"/>
                <a:cs typeface="Calibri" panose="020F0502020204030204" pitchFamily="34" charset="0"/>
              </a:rPr>
              <a:t>を</a:t>
            </a:r>
            <a:r>
              <a:rPr lang="en-US" altLang="ja-JP" sz="2100" kern="100" dirty="0">
                <a:effectLst/>
                <a:latin typeface="Calibri" panose="020F0502020204030204" pitchFamily="34" charset="0"/>
                <a:ea typeface="ＭＳ 明朝" panose="02020609040205080304" pitchFamily="17" charset="-128"/>
                <a:cs typeface="Calibri" panose="020F0502020204030204" pitchFamily="34" charset="0"/>
              </a:rPr>
              <a:t>”</a:t>
            </a:r>
            <a:r>
              <a:rPr lang="en-US" altLang="ja-JP" sz="2100" kern="100" dirty="0">
                <a:effectLst/>
                <a:latin typeface="Calibri" panose="020F0502020204030204" pitchFamily="34" charset="0"/>
                <a:ea typeface="ＭＳ 明朝" panose="02020609040205080304" pitchFamily="17" charset="-128"/>
                <a:cs typeface="Times New Roman" panose="02020603050405020304" pitchFamily="18" charset="0"/>
              </a:rPr>
              <a:t>CCUS”</a:t>
            </a:r>
            <a:r>
              <a:rPr lang="ja-JP" altLang="en-US" sz="2100" kern="100" dirty="0">
                <a:effectLst/>
                <a:latin typeface="Calibri" panose="020F0502020204030204" pitchFamily="34" charset="0"/>
                <a:ea typeface="ＭＳ 明朝" panose="02020609040205080304" pitchFamily="17" charset="-128"/>
                <a:cs typeface="Times New Roman" panose="02020603050405020304" pitchFamily="18" charset="0"/>
              </a:rPr>
              <a:t>と言います</a:t>
            </a:r>
            <a:r>
              <a:rPr lang="ja-JP" altLang="ja-JP" sz="2100" kern="100" dirty="0">
                <a:effectLst/>
                <a:latin typeface="Calibri" panose="020F0502020204030204" pitchFamily="34" charset="0"/>
                <a:ea typeface="ＭＳ 明朝" panose="02020609040205080304" pitchFamily="17" charset="-128"/>
                <a:cs typeface="Calibri" panose="020F0502020204030204" pitchFamily="34" charset="0"/>
              </a:rPr>
              <a:t>。</a:t>
            </a:r>
            <a:r>
              <a:rPr lang="ja-JP" altLang="ja-JP" sz="2100" kern="100" dirty="0">
                <a:solidFill>
                  <a:srgbClr val="333333"/>
                </a:solidFill>
                <a:effectLst/>
                <a:latin typeface="Calibri" panose="020F0502020204030204" pitchFamily="34" charset="0"/>
                <a:ea typeface="ＭＳ Ｐ明朝" panose="02020600040205080304" pitchFamily="18" charset="-128"/>
                <a:cs typeface="Calibri" panose="020F0502020204030204" pitchFamily="34" charset="0"/>
              </a:rPr>
              <a:t>「</a:t>
            </a:r>
            <a:r>
              <a:rPr lang="en-US" altLang="ja-JP" sz="2100" u="sng" kern="100" dirty="0">
                <a:solidFill>
                  <a:srgbClr val="333333"/>
                </a:solidFill>
                <a:effectLst/>
                <a:latin typeface="Calibri" panose="020F0502020204030204" pitchFamily="34" charset="0"/>
                <a:ea typeface="ＭＳ Ｐ明朝" panose="02020600040205080304" pitchFamily="18" charset="-128"/>
                <a:cs typeface="Times New Roman" panose="02020603050405020304" pitchFamily="18" charset="0"/>
              </a:rPr>
              <a:t>C</a:t>
            </a:r>
            <a:r>
              <a:rPr lang="en-US" altLang="ja-JP" sz="2100" kern="100" dirty="0">
                <a:solidFill>
                  <a:srgbClr val="333333"/>
                </a:solidFill>
                <a:effectLst/>
                <a:latin typeface="Calibri" panose="020F0502020204030204" pitchFamily="34" charset="0"/>
                <a:ea typeface="ＭＳ Ｐ明朝" panose="02020600040205080304" pitchFamily="18" charset="-128"/>
                <a:cs typeface="Times New Roman" panose="02020603050405020304" pitchFamily="18" charset="0"/>
              </a:rPr>
              <a:t>arbon dioxide</a:t>
            </a:r>
            <a:r>
              <a:rPr lang="en-US" altLang="ja-JP" sz="2100" u="sng" kern="100" dirty="0">
                <a:solidFill>
                  <a:srgbClr val="333333"/>
                </a:solidFill>
                <a:effectLst/>
                <a:latin typeface="Calibri" panose="020F0502020204030204" pitchFamily="34" charset="0"/>
                <a:ea typeface="ＭＳ Ｐ明朝" panose="02020600040205080304" pitchFamily="18" charset="-128"/>
                <a:cs typeface="Times New Roman" panose="02020603050405020304" pitchFamily="18" charset="0"/>
              </a:rPr>
              <a:t> C</a:t>
            </a:r>
            <a:r>
              <a:rPr lang="en-US" altLang="ja-JP" sz="2100" kern="100" dirty="0">
                <a:solidFill>
                  <a:srgbClr val="333333"/>
                </a:solidFill>
                <a:effectLst/>
                <a:latin typeface="Calibri" panose="020F0502020204030204" pitchFamily="34" charset="0"/>
                <a:ea typeface="ＭＳ Ｐ明朝" panose="02020600040205080304" pitchFamily="18" charset="-128"/>
                <a:cs typeface="Times New Roman" panose="02020603050405020304" pitchFamily="18" charset="0"/>
              </a:rPr>
              <a:t>apture, </a:t>
            </a:r>
            <a:r>
              <a:rPr lang="en-US" altLang="ja-JP" sz="2100" u="sng" kern="100" dirty="0">
                <a:solidFill>
                  <a:srgbClr val="333333"/>
                </a:solidFill>
                <a:effectLst/>
                <a:latin typeface="Calibri" panose="020F0502020204030204" pitchFamily="34" charset="0"/>
                <a:ea typeface="ＭＳ Ｐ明朝" panose="02020600040205080304" pitchFamily="18" charset="-128"/>
                <a:cs typeface="Times New Roman" panose="02020603050405020304" pitchFamily="18" charset="0"/>
              </a:rPr>
              <a:t>U</a:t>
            </a:r>
            <a:r>
              <a:rPr lang="en-US" altLang="ja-JP" sz="2100" kern="100" dirty="0">
                <a:solidFill>
                  <a:srgbClr val="333333"/>
                </a:solidFill>
                <a:effectLst/>
                <a:latin typeface="Calibri" panose="020F0502020204030204" pitchFamily="34" charset="0"/>
                <a:ea typeface="ＭＳ Ｐ明朝" panose="02020600040205080304" pitchFamily="18" charset="-128"/>
                <a:cs typeface="Times New Roman" panose="02020603050405020304" pitchFamily="18" charset="0"/>
              </a:rPr>
              <a:t>tilization and </a:t>
            </a:r>
            <a:r>
              <a:rPr lang="en-US" altLang="ja-JP" sz="2100" u="sng" kern="100" dirty="0">
                <a:solidFill>
                  <a:srgbClr val="333333"/>
                </a:solidFill>
                <a:effectLst/>
                <a:latin typeface="Calibri" panose="020F0502020204030204" pitchFamily="34" charset="0"/>
                <a:ea typeface="ＭＳ Ｐ明朝" panose="02020600040205080304" pitchFamily="18" charset="-128"/>
                <a:cs typeface="Times New Roman" panose="02020603050405020304" pitchFamily="18" charset="0"/>
              </a:rPr>
              <a:t>S</a:t>
            </a:r>
            <a:r>
              <a:rPr lang="en-US" altLang="ja-JP" sz="2100" kern="100" dirty="0">
                <a:solidFill>
                  <a:srgbClr val="333333"/>
                </a:solidFill>
                <a:effectLst/>
                <a:latin typeface="Calibri" panose="020F0502020204030204" pitchFamily="34" charset="0"/>
                <a:ea typeface="ＭＳ Ｐ明朝" panose="02020600040205080304" pitchFamily="18" charset="-128"/>
                <a:cs typeface="Times New Roman" panose="02020603050405020304" pitchFamily="18" charset="0"/>
              </a:rPr>
              <a:t>torage</a:t>
            </a:r>
            <a:r>
              <a:rPr lang="ja-JP" altLang="ja-JP" sz="2100" kern="100" dirty="0">
                <a:solidFill>
                  <a:srgbClr val="333333"/>
                </a:solidFill>
                <a:effectLst/>
                <a:latin typeface="Calibri" panose="020F0502020204030204" pitchFamily="34" charset="0"/>
                <a:ea typeface="ＭＳ Ｐ明朝" panose="02020600040205080304" pitchFamily="18" charset="-128"/>
                <a:cs typeface="Calibri" panose="020F0502020204030204" pitchFamily="34" charset="0"/>
              </a:rPr>
              <a:t>」の略</a:t>
            </a:r>
            <a:r>
              <a:rPr lang="ja-JP" altLang="ja-JP" sz="2100" kern="100" dirty="0">
                <a:effectLst/>
                <a:latin typeface="Calibri" panose="020F0502020204030204" pitchFamily="34" charset="0"/>
                <a:ea typeface="ＭＳ 明朝" panose="02020609040205080304" pitchFamily="17" charset="-128"/>
                <a:cs typeface="Calibri" panose="020F0502020204030204" pitchFamily="34" charset="0"/>
              </a:rPr>
              <a:t>。</a:t>
            </a:r>
            <a:endParaRPr lang="ja-JP" altLang="ja-JP" sz="21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3" name="テキスト ボックス 2">
            <a:extLst>
              <a:ext uri="{FF2B5EF4-FFF2-40B4-BE49-F238E27FC236}">
                <a16:creationId xmlns:a16="http://schemas.microsoft.com/office/drawing/2014/main" id="{4EAA0C5E-023C-8443-48E2-9322B38330D9}"/>
              </a:ext>
            </a:extLst>
          </p:cNvPr>
          <p:cNvSpPr txBox="1"/>
          <p:nvPr/>
        </p:nvSpPr>
        <p:spPr>
          <a:xfrm>
            <a:off x="195518" y="1503523"/>
            <a:ext cx="11916000" cy="648000"/>
          </a:xfrm>
          <a:prstGeom prst="rect">
            <a:avLst/>
          </a:prstGeom>
          <a:noFill/>
        </p:spPr>
        <p:txBody>
          <a:bodyPr wrap="square" tIns="0" bIns="0">
            <a:spAutoFit/>
          </a:bodyPr>
          <a:lstStyle/>
          <a:p>
            <a:pPr marL="139700" indent="-139700" algn="l"/>
            <a:r>
              <a:rPr lang="ja-JP" altLang="en-US" sz="2100" u="sng"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準国産エネルギー</a:t>
            </a:r>
            <a:r>
              <a:rPr lang="en-US" altLang="ja-JP" sz="2100" kern="100" baseline="30000" dirty="0">
                <a:solidFill>
                  <a:srgbClr val="FF0000"/>
                </a:solidFill>
                <a:effectLst/>
                <a:latin typeface="Calibri" panose="020F0502020204030204" pitchFamily="34" charset="0"/>
                <a:ea typeface="ＭＳ 明朝" panose="02020609040205080304" pitchFamily="17" charset="-128"/>
                <a:cs typeface="Times New Roman" panose="02020603050405020304" pitchFamily="18" charset="0"/>
              </a:rPr>
              <a:t>*2</a:t>
            </a:r>
            <a:r>
              <a:rPr lang="ja-JP" altLang="ja-JP" sz="2100" kern="100" dirty="0">
                <a:effectLst/>
                <a:latin typeface="Calibri" panose="020F0502020204030204" pitchFamily="34" charset="0"/>
                <a:ea typeface="ＭＳ 明朝" panose="02020609040205080304" pitchFamily="17" charset="-128"/>
                <a:cs typeface="Calibri" panose="020F0502020204030204" pitchFamily="34" charset="0"/>
              </a:rPr>
              <a:t>：</a:t>
            </a:r>
            <a:r>
              <a:rPr lang="ja-JP" altLang="en-US" sz="2100" kern="100" dirty="0">
                <a:effectLst/>
                <a:latin typeface="Calibri" panose="020F0502020204030204" pitchFamily="34" charset="0"/>
                <a:ea typeface="ＭＳ 明朝" panose="02020609040205080304" pitchFamily="17" charset="-128"/>
                <a:cs typeface="Calibri" panose="020F0502020204030204" pitchFamily="34" charset="0"/>
              </a:rPr>
              <a:t>原子力発電は、万が一海外からの燃料調達が途絶えても、国内保有燃料だけで数年間の発電ができるため「準国産エネルギー」の電源です（</a:t>
            </a:r>
            <a:r>
              <a:rPr lang="en-US" altLang="ja-JP" sz="2100" kern="100" dirty="0">
                <a:effectLst/>
                <a:latin typeface="Calibri" panose="020F0502020204030204" pitchFamily="34" charset="0"/>
                <a:ea typeface="ＭＳ 明朝" panose="02020609040205080304" pitchFamily="17" charset="-128"/>
                <a:cs typeface="Calibri" panose="020F0502020204030204" pitchFamily="34" charset="0"/>
              </a:rPr>
              <a:t>IEA</a:t>
            </a:r>
            <a:r>
              <a:rPr lang="ja-JP" altLang="en-US" sz="2100" kern="100" dirty="0">
                <a:effectLst/>
                <a:latin typeface="Calibri" panose="020F0502020204030204" pitchFamily="34" charset="0"/>
                <a:ea typeface="ＭＳ 明朝" panose="02020609040205080304" pitchFamily="17" charset="-128"/>
                <a:cs typeface="Calibri" panose="020F0502020204030204" pitchFamily="34" charset="0"/>
              </a:rPr>
              <a:t>（国際エネルギー機関）。</a:t>
            </a:r>
            <a:endParaRPr lang="ja-JP" altLang="ja-JP" sz="21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7" name="図 6">
            <a:extLst>
              <a:ext uri="{FF2B5EF4-FFF2-40B4-BE49-F238E27FC236}">
                <a16:creationId xmlns:a16="http://schemas.microsoft.com/office/drawing/2014/main" id="{00000000-0008-0000-0000-000058000000}"/>
              </a:ext>
            </a:extLst>
          </p:cNvPr>
          <p:cNvPicPr>
            <a:picLocks noChangeAspect="1"/>
          </p:cNvPicPr>
          <p:nvPr/>
        </p:nvPicPr>
        <p:blipFill>
          <a:blip r:embed="rId3"/>
          <a:stretch>
            <a:fillRect/>
          </a:stretch>
        </p:blipFill>
        <p:spPr>
          <a:xfrm>
            <a:off x="10670500" y="4838754"/>
            <a:ext cx="1086000" cy="1656000"/>
          </a:xfrm>
          <a:prstGeom prst="rect">
            <a:avLst/>
          </a:prstGeom>
        </p:spPr>
      </p:pic>
      <p:sp>
        <p:nvSpPr>
          <p:cNvPr id="4" name="字幕 2">
            <a:extLst>
              <a:ext uri="{FF2B5EF4-FFF2-40B4-BE49-F238E27FC236}">
                <a16:creationId xmlns:a16="http://schemas.microsoft.com/office/drawing/2014/main" id="{F200E6AB-8BD6-6A84-6238-167895291055}"/>
              </a:ext>
            </a:extLst>
          </p:cNvPr>
          <p:cNvSpPr txBox="1">
            <a:spLocks/>
          </p:cNvSpPr>
          <p:nvPr/>
        </p:nvSpPr>
        <p:spPr>
          <a:xfrm>
            <a:off x="10970" y="29120"/>
            <a:ext cx="12158301" cy="648000"/>
          </a:xfrm>
          <a:prstGeom prst="rect">
            <a:avLst/>
          </a:prstGeom>
          <a:solidFill>
            <a:schemeClr val="accent2"/>
          </a:solidFill>
        </p:spPr>
        <p:txBody>
          <a:bodyPr tIns="10800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kumimoji="0" lang="ja-JP" altLang="en-US" sz="4000" b="1" i="0" u="none" strike="noStrike" cap="none" normalizeH="0" baseline="0" dirty="0">
                <a:ln>
                  <a:noFill/>
                </a:ln>
                <a:solidFill>
                  <a:schemeClr val="bg1"/>
                </a:solidFill>
                <a:effectLst/>
                <a:latin typeface="ＭＳ ゴシック" panose="020B0609070205080204" pitchFamily="49" charset="-128"/>
                <a:ea typeface="ＭＳ ゴシック" panose="020B0609070205080204" pitchFamily="49" charset="-128"/>
                <a:cs typeface="Calibri" panose="020F0502020204030204" pitchFamily="34" charset="0"/>
              </a:rPr>
              <a:t>参考資料：用語の解説</a:t>
            </a:r>
            <a:endParaRPr kumimoji="0" lang="ja-JP" altLang="en-US" sz="4000" b="0"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p>
            <a:pPr marL="0" indent="0" algn="ctr">
              <a:buNone/>
            </a:pPr>
            <a:endParaRPr lang="ja-JP" altLang="en-US" dirty="0">
              <a:solidFill>
                <a:schemeClr val="bg1"/>
              </a:solidFill>
            </a:endParaRPr>
          </a:p>
        </p:txBody>
      </p:sp>
    </p:spTree>
    <p:extLst>
      <p:ext uri="{BB962C8B-B14F-4D97-AF65-F5344CB8AC3E}">
        <p14:creationId xmlns:p14="http://schemas.microsoft.com/office/powerpoint/2010/main" val="920725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スライド番号プレースホルダー 6">
            <a:extLst>
              <a:ext uri="{FF2B5EF4-FFF2-40B4-BE49-F238E27FC236}">
                <a16:creationId xmlns:a16="http://schemas.microsoft.com/office/drawing/2014/main" id="{32341F04-4C6A-42E6-9843-1DDEFB682C0C}"/>
              </a:ext>
            </a:extLst>
          </p:cNvPr>
          <p:cNvSpPr txBox="1">
            <a:spLocks/>
          </p:cNvSpPr>
          <p:nvPr/>
        </p:nvSpPr>
        <p:spPr>
          <a:xfrm>
            <a:off x="11674256" y="6481610"/>
            <a:ext cx="468682"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800" dirty="0">
                <a:solidFill>
                  <a:schemeClr val="tx1"/>
                </a:solidFill>
                <a:latin typeface="Calibri" panose="020F0502020204030204" pitchFamily="34" charset="0"/>
                <a:cs typeface="Calibri" panose="020F0502020204030204" pitchFamily="34" charset="0"/>
              </a:rPr>
              <a:t>2</a:t>
            </a:r>
          </a:p>
        </p:txBody>
      </p:sp>
      <p:sp>
        <p:nvSpPr>
          <p:cNvPr id="13" name="字幕 2">
            <a:extLst>
              <a:ext uri="{FF2B5EF4-FFF2-40B4-BE49-F238E27FC236}">
                <a16:creationId xmlns:a16="http://schemas.microsoft.com/office/drawing/2014/main" id="{9EC861C8-B284-4C34-A562-E13D27C505F1}"/>
              </a:ext>
            </a:extLst>
          </p:cNvPr>
          <p:cNvSpPr txBox="1">
            <a:spLocks/>
          </p:cNvSpPr>
          <p:nvPr/>
        </p:nvSpPr>
        <p:spPr>
          <a:xfrm>
            <a:off x="10970" y="29120"/>
            <a:ext cx="12158301" cy="648000"/>
          </a:xfrm>
          <a:prstGeom prst="rect">
            <a:avLst/>
          </a:prstGeom>
          <a:solidFill>
            <a:schemeClr val="accent1">
              <a:lumMod val="75000"/>
            </a:schemeClr>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kumimoji="0" lang="en-US" altLang="ja-JP" sz="4000" b="1" dirty="0">
                <a:solidFill>
                  <a:schemeClr val="bg1"/>
                </a:solidFill>
                <a:latin typeface="Calibri" panose="020F0502020204030204" pitchFamily="34" charset="0"/>
                <a:ea typeface="ＭＳ ゴシック" panose="020B0609070205080204" pitchFamily="49" charset="-128"/>
                <a:cs typeface="Calibri" panose="020F0502020204030204" pitchFamily="34" charset="0"/>
              </a:rPr>
              <a:t>1</a:t>
            </a:r>
            <a:r>
              <a:rPr kumimoji="0" lang="ja-JP" altLang="en-US" sz="4000" b="1" dirty="0">
                <a:solidFill>
                  <a:schemeClr val="bg1"/>
                </a:solidFill>
                <a:latin typeface="ＭＳ ゴシック" panose="020B0609070205080204" pitchFamily="49" charset="-128"/>
                <a:ea typeface="ＭＳ ゴシック" panose="020B0609070205080204" pitchFamily="49" charset="-128"/>
                <a:cs typeface="Calibri" panose="020F0502020204030204" pitchFamily="34" charset="0"/>
              </a:rPr>
              <a:t>　日本の課題</a:t>
            </a:r>
            <a:r>
              <a:rPr kumimoji="0" lang="ja-JP" altLang="en-US" sz="2400" b="1" dirty="0">
                <a:solidFill>
                  <a:schemeClr val="bg1"/>
                </a:solidFill>
                <a:latin typeface="ＭＳ ゴシック" panose="020B0609070205080204" pitchFamily="49" charset="-128"/>
                <a:ea typeface="ＭＳ ゴシック" panose="020B0609070205080204" pitchFamily="49" charset="-128"/>
                <a:cs typeface="Calibri" panose="020F0502020204030204" pitchFamily="34" charset="0"/>
              </a:rPr>
              <a:t>（課題</a:t>
            </a:r>
            <a:r>
              <a:rPr kumimoji="0" lang="en-US" altLang="ja-JP" sz="2400" b="1" dirty="0">
                <a:solidFill>
                  <a:schemeClr val="bg1"/>
                </a:solidFill>
                <a:latin typeface="ＭＳ ゴシック" panose="020B0609070205080204" pitchFamily="49" charset="-128"/>
                <a:ea typeface="ＭＳ ゴシック" panose="020B0609070205080204" pitchFamily="49" charset="-128"/>
                <a:cs typeface="Calibri" panose="020F0502020204030204" pitchFamily="34" charset="0"/>
              </a:rPr>
              <a:t>1</a:t>
            </a:r>
            <a:r>
              <a:rPr kumimoji="0" lang="ja-JP" altLang="en-US" sz="2400" b="1" dirty="0">
                <a:solidFill>
                  <a:schemeClr val="bg1"/>
                </a:solidFill>
                <a:latin typeface="ＭＳ ゴシック" panose="020B0609070205080204" pitchFamily="49" charset="-128"/>
                <a:ea typeface="ＭＳ ゴシック" panose="020B0609070205080204" pitchFamily="49" charset="-128"/>
                <a:cs typeface="Calibri" panose="020F0502020204030204" pitchFamily="34" charset="0"/>
              </a:rPr>
              <a:t>）</a:t>
            </a:r>
            <a:endParaRPr kumimoji="0" lang="en-US" altLang="ja-JP" sz="2400" b="1" i="0" u="none" strike="noStrike" cap="none" normalizeH="0" baseline="0" dirty="0">
              <a:ln>
                <a:noFill/>
              </a:ln>
              <a:solidFill>
                <a:schemeClr val="bg1"/>
              </a:solidFill>
              <a:effectLst/>
              <a:latin typeface="ＭＳ ゴシック" panose="020B0609070205080204" pitchFamily="49" charset="-128"/>
              <a:ea typeface="ＭＳ ゴシック" panose="020B0609070205080204" pitchFamily="49" charset="-128"/>
              <a:cs typeface="Calibri" panose="020F0502020204030204" pitchFamily="34" charset="0"/>
            </a:endParaRPr>
          </a:p>
        </p:txBody>
      </p:sp>
      <p:sp>
        <p:nvSpPr>
          <p:cNvPr id="9" name="テキスト ボックス 8">
            <a:extLst>
              <a:ext uri="{FF2B5EF4-FFF2-40B4-BE49-F238E27FC236}">
                <a16:creationId xmlns:a16="http://schemas.microsoft.com/office/drawing/2014/main" id="{B85F131D-7629-4759-9033-588C5BFC4621}"/>
              </a:ext>
            </a:extLst>
          </p:cNvPr>
          <p:cNvSpPr txBox="1"/>
          <p:nvPr/>
        </p:nvSpPr>
        <p:spPr>
          <a:xfrm>
            <a:off x="947623" y="6565933"/>
            <a:ext cx="2859850" cy="228174"/>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400" dirty="0">
                <a:latin typeface="ＭＳ Ｐゴシック" panose="020B0600070205080204" pitchFamily="50" charset="-128"/>
                <a:ea typeface="ＭＳ Ｐゴシック" panose="020B0600070205080204" pitchFamily="50" charset="-128"/>
              </a:rPr>
              <a:t>主要</a:t>
            </a:r>
            <a:r>
              <a:rPr kumimoji="1" lang="en-US" altLang="ja-JP" sz="1400" dirty="0">
                <a:latin typeface="ＭＳ Ｐゴシック" panose="020B0600070205080204" pitchFamily="50" charset="-128"/>
                <a:ea typeface="ＭＳ Ｐゴシック" panose="020B0600070205080204" pitchFamily="50" charset="-128"/>
              </a:rPr>
              <a:t>7</a:t>
            </a:r>
            <a:r>
              <a:rPr kumimoji="1" lang="ja-JP" altLang="en-US" sz="1400" dirty="0">
                <a:latin typeface="ＭＳ Ｐゴシック" panose="020B0600070205080204" pitchFamily="50" charset="-128"/>
                <a:ea typeface="ＭＳ Ｐゴシック" panose="020B0600070205080204" pitchFamily="50" charset="-128"/>
              </a:rPr>
              <a:t>か国の二酸化炭素排出量</a:t>
            </a:r>
          </a:p>
        </p:txBody>
      </p:sp>
      <p:sp>
        <p:nvSpPr>
          <p:cNvPr id="14" name="テキスト ボックス 19">
            <a:extLst>
              <a:ext uri="{FF2B5EF4-FFF2-40B4-BE49-F238E27FC236}">
                <a16:creationId xmlns:a16="http://schemas.microsoft.com/office/drawing/2014/main" id="{23A51770-F56E-40AF-BB84-0898101E6E0F}"/>
              </a:ext>
            </a:extLst>
          </p:cNvPr>
          <p:cNvSpPr txBox="1"/>
          <p:nvPr/>
        </p:nvSpPr>
        <p:spPr>
          <a:xfrm>
            <a:off x="4778956" y="6563600"/>
            <a:ext cx="3278709" cy="218671"/>
          </a:xfrm>
          <a:prstGeom prst="rect">
            <a:avLst/>
          </a:prstGeom>
          <a:solidFill>
            <a:schemeClr val="lt1">
              <a:alpha val="0"/>
            </a:schemeClr>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400" b="0" dirty="0">
                <a:latin typeface="+mn-lt"/>
                <a:ea typeface="ＭＳ Ｐゴシック" panose="020B0600070205080204" pitchFamily="50" charset="-128"/>
              </a:rPr>
              <a:t>主要</a:t>
            </a:r>
            <a:r>
              <a:rPr kumimoji="1" lang="en-US" altLang="ja-JP" sz="1400" b="0" dirty="0">
                <a:latin typeface="+mn-lt"/>
                <a:ea typeface="ＭＳ Ｐゴシック" panose="020B0600070205080204" pitchFamily="50" charset="-128"/>
              </a:rPr>
              <a:t>7</a:t>
            </a:r>
            <a:r>
              <a:rPr kumimoji="1" lang="ja-JP" altLang="en-US" sz="1400" b="0" dirty="0">
                <a:latin typeface="+mn-lt"/>
                <a:ea typeface="ＭＳ Ｐゴシック" panose="020B0600070205080204" pitchFamily="50" charset="-128"/>
              </a:rPr>
              <a:t>か国等の一人当たり</a:t>
            </a:r>
            <a:r>
              <a:rPr kumimoji="1" lang="en-US" altLang="ja-JP" sz="1400" b="0" dirty="0">
                <a:latin typeface="+mn-lt"/>
                <a:ea typeface="ＭＳ Ｐゴシック" panose="020B0600070205080204" pitchFamily="50" charset="-128"/>
              </a:rPr>
              <a:t>CO2</a:t>
            </a:r>
            <a:r>
              <a:rPr kumimoji="1" lang="ja-JP" altLang="en-US" sz="1400" b="0" dirty="0">
                <a:latin typeface="+mn-lt"/>
                <a:ea typeface="ＭＳ Ｐゴシック" panose="020B0600070205080204" pitchFamily="50" charset="-128"/>
              </a:rPr>
              <a:t>排出量</a:t>
            </a:r>
          </a:p>
        </p:txBody>
      </p:sp>
      <p:sp>
        <p:nvSpPr>
          <p:cNvPr id="20" name="テキスト ボックス 34">
            <a:extLst>
              <a:ext uri="{FF2B5EF4-FFF2-40B4-BE49-F238E27FC236}">
                <a16:creationId xmlns:a16="http://schemas.microsoft.com/office/drawing/2014/main" id="{29399C59-36C8-3D02-DF8B-8211B8096AC0}"/>
              </a:ext>
            </a:extLst>
          </p:cNvPr>
          <p:cNvSpPr txBox="1"/>
          <p:nvPr/>
        </p:nvSpPr>
        <p:spPr>
          <a:xfrm>
            <a:off x="116137" y="680908"/>
            <a:ext cx="3132000" cy="396000"/>
          </a:xfrm>
          <a:prstGeom prst="rect">
            <a:avLst/>
          </a:prstGeom>
          <a:solidFill>
            <a:schemeClr val="bg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en-US" altLang="ja-JP" sz="2200" b="1" baseline="0" dirty="0">
                <a:solidFill>
                  <a:sysClr val="windowText" lastClr="000000"/>
                </a:solidFill>
                <a:latin typeface="ＭＳ ゴシック" panose="020B0609070205080204" pitchFamily="49" charset="-128"/>
                <a:ea typeface="ＭＳ ゴシック" panose="020B0609070205080204" pitchFamily="49" charset="-128"/>
              </a:rPr>
              <a:t>【</a:t>
            </a:r>
            <a:r>
              <a:rPr kumimoji="1" lang="ja-JP" altLang="en-US" sz="2200" b="1" baseline="0" dirty="0">
                <a:solidFill>
                  <a:sysClr val="windowText" lastClr="000000"/>
                </a:solidFill>
                <a:latin typeface="ＭＳ ゴシック" panose="020B0609070205080204" pitchFamily="49" charset="-128"/>
                <a:ea typeface="ＭＳ ゴシック" panose="020B0609070205080204" pitchFamily="49" charset="-128"/>
              </a:rPr>
              <a:t>エネルギーの課題</a:t>
            </a:r>
            <a:r>
              <a:rPr kumimoji="1" lang="en-US" altLang="ja-JP" sz="2200" b="1" baseline="0" dirty="0">
                <a:solidFill>
                  <a:sysClr val="windowText" lastClr="000000"/>
                </a:solidFill>
                <a:latin typeface="ＭＳ ゴシック" panose="020B0609070205080204" pitchFamily="49" charset="-128"/>
                <a:ea typeface="ＭＳ ゴシック" panose="020B0609070205080204" pitchFamily="49" charset="-128"/>
              </a:rPr>
              <a:t>】</a:t>
            </a:r>
          </a:p>
        </p:txBody>
      </p:sp>
      <p:pic>
        <p:nvPicPr>
          <p:cNvPr id="3" name="図 2">
            <a:extLst>
              <a:ext uri="{FF2B5EF4-FFF2-40B4-BE49-F238E27FC236}">
                <a16:creationId xmlns:a16="http://schemas.microsoft.com/office/drawing/2014/main" id="{FE2DDCA6-9BB4-B220-846B-45AA5D019664}"/>
              </a:ext>
            </a:extLst>
          </p:cNvPr>
          <p:cNvPicPr>
            <a:picLocks noChangeAspect="1"/>
          </p:cNvPicPr>
          <p:nvPr/>
        </p:nvPicPr>
        <p:blipFill>
          <a:blip r:embed="rId3"/>
          <a:stretch>
            <a:fillRect/>
          </a:stretch>
        </p:blipFill>
        <p:spPr>
          <a:xfrm>
            <a:off x="487176" y="4049988"/>
            <a:ext cx="3867546" cy="2474732"/>
          </a:xfrm>
          <a:prstGeom prst="rect">
            <a:avLst/>
          </a:prstGeom>
        </p:spPr>
      </p:pic>
      <p:pic>
        <p:nvPicPr>
          <p:cNvPr id="15" name="図 14">
            <a:extLst>
              <a:ext uri="{FF2B5EF4-FFF2-40B4-BE49-F238E27FC236}">
                <a16:creationId xmlns:a16="http://schemas.microsoft.com/office/drawing/2014/main" id="{3082D6F4-0089-779F-9910-F92F365DFD1A}"/>
              </a:ext>
            </a:extLst>
          </p:cNvPr>
          <p:cNvPicPr>
            <a:picLocks noChangeAspect="1"/>
          </p:cNvPicPr>
          <p:nvPr/>
        </p:nvPicPr>
        <p:blipFill>
          <a:blip r:embed="rId4"/>
          <a:stretch>
            <a:fillRect/>
          </a:stretch>
        </p:blipFill>
        <p:spPr>
          <a:xfrm>
            <a:off x="4512383" y="4043339"/>
            <a:ext cx="3523640" cy="2465908"/>
          </a:xfrm>
          <a:prstGeom prst="rect">
            <a:avLst/>
          </a:prstGeom>
        </p:spPr>
      </p:pic>
      <p:sp>
        <p:nvSpPr>
          <p:cNvPr id="16" name="テキスト ボックス 22">
            <a:extLst>
              <a:ext uri="{FF2B5EF4-FFF2-40B4-BE49-F238E27FC236}">
                <a16:creationId xmlns:a16="http://schemas.microsoft.com/office/drawing/2014/main" id="{6DB8A610-3DE8-4291-94DB-4AE8C7C7ADFF}"/>
              </a:ext>
            </a:extLst>
          </p:cNvPr>
          <p:cNvSpPr txBox="1"/>
          <p:nvPr/>
        </p:nvSpPr>
        <p:spPr>
          <a:xfrm>
            <a:off x="8694297" y="6601229"/>
            <a:ext cx="2846000" cy="22817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en-US" altLang="ja-JP" sz="1400" dirty="0">
                <a:latin typeface="Calibri" panose="020F0502020204030204" pitchFamily="34" charset="0"/>
                <a:ea typeface="ＭＳ Ｐゴシック" panose="020B0600070205080204" pitchFamily="50" charset="-128"/>
                <a:cs typeface="Calibri" panose="020F0502020204030204" pitchFamily="34" charset="0"/>
              </a:rPr>
              <a:t>CO2</a:t>
            </a:r>
            <a:r>
              <a:rPr kumimoji="1" lang="ja-JP" altLang="en-US" sz="1400" dirty="0">
                <a:latin typeface="Calibri" panose="020F0502020204030204" pitchFamily="34" charset="0"/>
                <a:ea typeface="ＭＳ Ｐゴシック" panose="020B0600070205080204" pitchFamily="50" charset="-128"/>
                <a:cs typeface="Calibri" panose="020F0502020204030204" pitchFamily="34" charset="0"/>
              </a:rPr>
              <a:t>の</a:t>
            </a:r>
            <a:r>
              <a:rPr kumimoji="1" lang="ja-JP" altLang="en-US" sz="1400" dirty="0">
                <a:latin typeface="ＭＳ Ｐゴシック" panose="020B0600070205080204" pitchFamily="50" charset="-128"/>
                <a:ea typeface="ＭＳ Ｐゴシック" panose="020B0600070205080204" pitchFamily="50" charset="-128"/>
              </a:rPr>
              <a:t>部門別排出量</a:t>
            </a:r>
          </a:p>
        </p:txBody>
      </p:sp>
      <p:pic>
        <p:nvPicPr>
          <p:cNvPr id="17" name="図 16">
            <a:extLst>
              <a:ext uri="{FF2B5EF4-FFF2-40B4-BE49-F238E27FC236}">
                <a16:creationId xmlns:a16="http://schemas.microsoft.com/office/drawing/2014/main" id="{BD957892-70E6-E387-DFC4-01ED31BFCA97}"/>
              </a:ext>
            </a:extLst>
          </p:cNvPr>
          <p:cNvPicPr>
            <a:picLocks noChangeAspect="1"/>
          </p:cNvPicPr>
          <p:nvPr/>
        </p:nvPicPr>
        <p:blipFill>
          <a:blip r:embed="rId5"/>
          <a:stretch>
            <a:fillRect/>
          </a:stretch>
        </p:blipFill>
        <p:spPr>
          <a:xfrm>
            <a:off x="8310682" y="4043339"/>
            <a:ext cx="3444088" cy="2527859"/>
          </a:xfrm>
          <a:prstGeom prst="rect">
            <a:avLst/>
          </a:prstGeom>
        </p:spPr>
      </p:pic>
      <p:sp>
        <p:nvSpPr>
          <p:cNvPr id="10" name="テキスト ボックス 9">
            <a:extLst>
              <a:ext uri="{FF2B5EF4-FFF2-40B4-BE49-F238E27FC236}">
                <a16:creationId xmlns:a16="http://schemas.microsoft.com/office/drawing/2014/main" id="{50875EF9-3D99-6267-C905-6D23093971DD}"/>
              </a:ext>
            </a:extLst>
          </p:cNvPr>
          <p:cNvSpPr txBox="1"/>
          <p:nvPr/>
        </p:nvSpPr>
        <p:spPr>
          <a:xfrm>
            <a:off x="404086" y="1196768"/>
            <a:ext cx="11452284" cy="2700000"/>
          </a:xfrm>
          <a:prstGeom prst="rect">
            <a:avLst/>
          </a:prstGeom>
          <a:noFill/>
        </p:spPr>
        <p:txBody>
          <a:bodyPr wrap="square">
            <a:noAutofit/>
          </a:bodyPr>
          <a:lstStyle/>
          <a:p>
            <a:r>
              <a:rPr lang="ja-JP" altLang="en-US" sz="2200" dirty="0">
                <a:effectLst/>
                <a:latin typeface="Calibri" panose="020F0502020204030204" pitchFamily="34" charset="0"/>
                <a:ea typeface="ＭＳ 明朝" panose="02020609040205080304" pitchFamily="17" charset="-128"/>
                <a:cs typeface="Calibri" panose="020F0502020204030204" pitchFamily="34" charset="0"/>
              </a:rPr>
              <a:t>　今、私たちの国にはエネルギーに関し</a:t>
            </a:r>
            <a:r>
              <a:rPr lang="en-US" altLang="ja-JP" sz="2200" b="1" u="sng" dirty="0">
                <a:solidFill>
                  <a:schemeClr val="accent2"/>
                </a:solidFill>
                <a:effectLst/>
                <a:latin typeface="ＭＳ Ｐゴシック" panose="020B0600070205080204" pitchFamily="50" charset="-128"/>
                <a:ea typeface="ＭＳ Ｐゴシック" panose="020B0600070205080204" pitchFamily="50" charset="-128"/>
                <a:cs typeface="Calibri" panose="020F0502020204030204" pitchFamily="34" charset="0"/>
              </a:rPr>
              <a:t>2</a:t>
            </a:r>
            <a:r>
              <a:rPr lang="ja-JP" altLang="en-US" sz="2200" b="1" u="sng" dirty="0">
                <a:solidFill>
                  <a:schemeClr val="accent2"/>
                </a:solidFill>
                <a:effectLst/>
                <a:latin typeface="ＭＳ Ｐゴシック" panose="020B0600070205080204" pitchFamily="50" charset="-128"/>
                <a:ea typeface="ＭＳ Ｐゴシック" panose="020B0600070205080204" pitchFamily="50" charset="-128"/>
                <a:cs typeface="Calibri" panose="020F0502020204030204" pitchFamily="34" charset="0"/>
              </a:rPr>
              <a:t>つの課題</a:t>
            </a:r>
            <a:r>
              <a:rPr lang="ja-JP" altLang="en-US" sz="2200" dirty="0">
                <a:effectLst/>
                <a:latin typeface="Calibri" panose="020F0502020204030204" pitchFamily="34" charset="0"/>
                <a:ea typeface="ＭＳ 明朝" panose="02020609040205080304" pitchFamily="17" charset="-128"/>
                <a:cs typeface="Calibri" panose="020F0502020204030204" pitchFamily="34" charset="0"/>
              </a:rPr>
              <a:t>があります。</a:t>
            </a:r>
            <a:endParaRPr lang="en-US" altLang="ja-JP" sz="2200" dirty="0">
              <a:effectLst/>
              <a:latin typeface="Calibri" panose="020F0502020204030204" pitchFamily="34" charset="0"/>
              <a:ea typeface="ＭＳ 明朝" panose="02020609040205080304" pitchFamily="17" charset="-128"/>
              <a:cs typeface="Calibri" panose="020F0502020204030204" pitchFamily="34" charset="0"/>
            </a:endParaRPr>
          </a:p>
          <a:p>
            <a:r>
              <a:rPr lang="ja-JP" altLang="en-US" sz="2200" dirty="0">
                <a:latin typeface="Calibri" panose="020F0502020204030204" pitchFamily="34" charset="0"/>
                <a:ea typeface="ＭＳ 明朝" panose="02020609040205080304" pitchFamily="17" charset="-128"/>
                <a:cs typeface="Calibri" panose="020F0502020204030204" pitchFamily="34" charset="0"/>
              </a:rPr>
              <a:t>　</a:t>
            </a:r>
            <a:r>
              <a:rPr lang="en-US" altLang="ja-JP" sz="2200" dirty="0">
                <a:latin typeface="Calibri" panose="020F0502020204030204" pitchFamily="34" charset="0"/>
                <a:ea typeface="ＭＳ 明朝" panose="02020609040205080304" pitchFamily="17" charset="-128"/>
                <a:cs typeface="Calibri" panose="020F0502020204030204" pitchFamily="34" charset="0"/>
              </a:rPr>
              <a:t>1</a:t>
            </a:r>
            <a:r>
              <a:rPr lang="ja-JP" altLang="en-US" sz="2200" dirty="0">
                <a:latin typeface="Calibri" panose="020F0502020204030204" pitchFamily="34" charset="0"/>
                <a:ea typeface="ＭＳ 明朝" panose="02020609040205080304" pitchFamily="17" charset="-128"/>
                <a:cs typeface="Calibri" panose="020F0502020204030204" pitchFamily="34" charset="0"/>
              </a:rPr>
              <a:t>つは、地球温暖化の原因となっている</a:t>
            </a:r>
            <a:r>
              <a:rPr lang="en-US" altLang="ja-JP" sz="2200" u="sng" dirty="0">
                <a:solidFill>
                  <a:schemeClr val="accent1"/>
                </a:solidFill>
                <a:latin typeface="ＭＳ Ｐゴシック" panose="020B0600070205080204" pitchFamily="50" charset="-128"/>
                <a:ea typeface="ＭＳ Ｐゴシック" panose="020B0600070205080204" pitchFamily="50" charset="-128"/>
                <a:cs typeface="Calibri" panose="020F0502020204030204" pitchFamily="34" charset="0"/>
              </a:rPr>
              <a:t>CO2</a:t>
            </a:r>
            <a:r>
              <a:rPr lang="ja-JP" altLang="en-US" sz="2200" u="sng" dirty="0">
                <a:solidFill>
                  <a:schemeClr val="accent1"/>
                </a:solidFill>
                <a:latin typeface="ＭＳ Ｐゴシック" panose="020B0600070205080204" pitchFamily="50" charset="-128"/>
                <a:ea typeface="ＭＳ Ｐゴシック" panose="020B0600070205080204" pitchFamily="50" charset="-128"/>
                <a:cs typeface="Calibri" panose="020F0502020204030204" pitchFamily="34" charset="0"/>
              </a:rPr>
              <a:t>をどうやって減らすか（課題</a:t>
            </a:r>
            <a:r>
              <a:rPr lang="en-US" altLang="ja-JP" sz="2200" u="sng" dirty="0">
                <a:solidFill>
                  <a:schemeClr val="accent1"/>
                </a:solidFill>
                <a:latin typeface="ＭＳ Ｐゴシック" panose="020B0600070205080204" pitchFamily="50" charset="-128"/>
                <a:ea typeface="ＭＳ Ｐゴシック" panose="020B0600070205080204" pitchFamily="50" charset="-128"/>
                <a:cs typeface="Calibri" panose="020F0502020204030204" pitchFamily="34" charset="0"/>
              </a:rPr>
              <a:t>1</a:t>
            </a:r>
            <a:r>
              <a:rPr lang="ja-JP" altLang="en-US" sz="2200" u="sng" dirty="0">
                <a:solidFill>
                  <a:schemeClr val="accent1"/>
                </a:solidFill>
                <a:latin typeface="ＭＳ Ｐゴシック" panose="020B0600070205080204" pitchFamily="50" charset="-128"/>
                <a:ea typeface="ＭＳ Ｐゴシック" panose="020B0600070205080204" pitchFamily="50" charset="-128"/>
                <a:cs typeface="Calibri" panose="020F0502020204030204" pitchFamily="34" charset="0"/>
              </a:rPr>
              <a:t>）</a:t>
            </a:r>
            <a:r>
              <a:rPr lang="ja-JP" altLang="en-US" sz="2200" dirty="0">
                <a:latin typeface="Calibri" panose="020F0502020204030204" pitchFamily="34" charset="0"/>
                <a:ea typeface="ＭＳ 明朝" panose="02020609040205080304" pitchFamily="17" charset="-128"/>
                <a:cs typeface="Calibri" panose="020F0502020204030204" pitchFamily="34" charset="0"/>
              </a:rPr>
              <a:t>、ということです。</a:t>
            </a:r>
            <a:endParaRPr lang="en-US" altLang="ja-JP" sz="2200" dirty="0">
              <a:latin typeface="Calibri" panose="020F0502020204030204" pitchFamily="34" charset="0"/>
              <a:ea typeface="ＭＳ 明朝" panose="02020609040205080304" pitchFamily="17" charset="-128"/>
              <a:cs typeface="Calibri" panose="020F0502020204030204" pitchFamily="34" charset="0"/>
            </a:endParaRPr>
          </a:p>
          <a:p>
            <a:endParaRPr lang="ja-JP" altLang="en-US" sz="600" dirty="0"/>
          </a:p>
          <a:p>
            <a:r>
              <a:rPr lang="ja-JP" altLang="en-US" sz="2200" dirty="0">
                <a:effectLst/>
                <a:latin typeface="Calibri" panose="020F0502020204030204" pitchFamily="34" charset="0"/>
                <a:ea typeface="ＭＳ 明朝" panose="02020609040205080304" pitchFamily="17" charset="-128"/>
                <a:cs typeface="Calibri" panose="020F0502020204030204" pitchFamily="34" charset="0"/>
              </a:rPr>
              <a:t>　</a:t>
            </a:r>
            <a:r>
              <a:rPr lang="ja-JP" altLang="ja-JP" sz="2200" dirty="0">
                <a:effectLst/>
                <a:latin typeface="Calibri" panose="020F0502020204030204" pitchFamily="34" charset="0"/>
                <a:ea typeface="ＭＳ 明朝" panose="02020609040205080304" pitchFamily="17" charset="-128"/>
                <a:cs typeface="Calibri" panose="020F0502020204030204" pitchFamily="34" charset="0"/>
              </a:rPr>
              <a:t>日本の</a:t>
            </a:r>
            <a:r>
              <a:rPr lang="en-US" altLang="ja-JP" sz="2200" dirty="0">
                <a:effectLst/>
                <a:latin typeface="Calibri" panose="020F0502020204030204" pitchFamily="34" charset="0"/>
                <a:ea typeface="ＭＳ 明朝" panose="02020609040205080304" pitchFamily="17" charset="-128"/>
              </a:rPr>
              <a:t>CO2</a:t>
            </a:r>
            <a:r>
              <a:rPr lang="ja-JP" altLang="ja-JP" sz="2200" dirty="0">
                <a:effectLst/>
                <a:latin typeface="Calibri" panose="020F0502020204030204" pitchFamily="34" charset="0"/>
                <a:ea typeface="ＭＳ 明朝" panose="02020609040205080304" pitchFamily="17" charset="-128"/>
                <a:cs typeface="Calibri" panose="020F0502020204030204" pitchFamily="34" charset="0"/>
              </a:rPr>
              <a:t>排出量は主要</a:t>
            </a:r>
            <a:r>
              <a:rPr lang="en-US" altLang="ja-JP" sz="2200" dirty="0">
                <a:effectLst/>
                <a:latin typeface="Calibri" panose="020F0502020204030204" pitchFamily="34" charset="0"/>
                <a:ea typeface="ＭＳ 明朝" panose="02020609040205080304" pitchFamily="17" charset="-128"/>
              </a:rPr>
              <a:t>7</a:t>
            </a:r>
            <a:r>
              <a:rPr lang="ja-JP" altLang="ja-JP" sz="2200" dirty="0">
                <a:effectLst/>
                <a:latin typeface="Calibri" panose="020F0502020204030204" pitchFamily="34" charset="0"/>
                <a:ea typeface="ＭＳ 明朝" panose="02020609040205080304" pitchFamily="17" charset="-128"/>
                <a:cs typeface="Calibri" panose="020F0502020204030204" pitchFamily="34" charset="0"/>
              </a:rPr>
              <a:t>か国で</a:t>
            </a:r>
            <a:r>
              <a:rPr lang="en-US" altLang="ja-JP" sz="2200" dirty="0">
                <a:effectLst/>
                <a:latin typeface="Calibri" panose="020F0502020204030204" pitchFamily="34" charset="0"/>
                <a:ea typeface="ＭＳ 明朝" panose="02020609040205080304" pitchFamily="17" charset="-128"/>
              </a:rPr>
              <a:t>5</a:t>
            </a:r>
            <a:r>
              <a:rPr lang="ja-JP" altLang="ja-JP" sz="2200" dirty="0">
                <a:effectLst/>
                <a:latin typeface="Calibri" panose="020F0502020204030204" pitchFamily="34" charset="0"/>
                <a:ea typeface="ＭＳ 明朝" panose="02020609040205080304" pitchFamily="17" charset="-128"/>
                <a:cs typeface="Calibri" panose="020F0502020204030204" pitchFamily="34" charset="0"/>
              </a:rPr>
              <a:t>位､一人当たりで</a:t>
            </a:r>
            <a:r>
              <a:rPr lang="en-US" altLang="ja-JP" sz="2200" dirty="0">
                <a:effectLst/>
                <a:latin typeface="Calibri" panose="020F0502020204030204" pitchFamily="34" charset="0"/>
                <a:ea typeface="ＭＳ 明朝" panose="02020609040205080304" pitchFamily="17" charset="-128"/>
              </a:rPr>
              <a:t>4</a:t>
            </a:r>
            <a:r>
              <a:rPr lang="ja-JP" altLang="ja-JP" sz="2200" dirty="0">
                <a:effectLst/>
                <a:latin typeface="Calibri" panose="020F0502020204030204" pitchFamily="34" charset="0"/>
                <a:ea typeface="ＭＳ 明朝" panose="02020609040205080304" pitchFamily="17" charset="-128"/>
                <a:cs typeface="Calibri" panose="020F0502020204030204" pitchFamily="34" charset="0"/>
              </a:rPr>
              <a:t>位</a:t>
            </a:r>
            <a:r>
              <a:rPr lang="ja-JP" altLang="en-US" sz="2200" dirty="0">
                <a:effectLst/>
                <a:latin typeface="Calibri" panose="020F0502020204030204" pitchFamily="34" charset="0"/>
                <a:ea typeface="ＭＳ 明朝" panose="02020609040205080304" pitchFamily="17" charset="-128"/>
                <a:cs typeface="Calibri" panose="020F0502020204030204" pitchFamily="34" charset="0"/>
              </a:rPr>
              <a:t>となっており、その内の</a:t>
            </a:r>
            <a:r>
              <a:rPr lang="ja-JP" altLang="ja-JP" sz="2200" kern="100" dirty="0">
                <a:effectLst/>
                <a:latin typeface="Calibri" panose="020F0502020204030204" pitchFamily="34" charset="0"/>
                <a:ea typeface="ＭＳ 明朝" panose="02020609040205080304" pitchFamily="17" charset="-128"/>
                <a:cs typeface="Calibri" panose="020F0502020204030204" pitchFamily="34" charset="0"/>
              </a:rPr>
              <a:t>約</a:t>
            </a:r>
            <a:r>
              <a:rPr lang="en-US" altLang="ja-JP" sz="2200" kern="100" dirty="0">
                <a:effectLst/>
                <a:latin typeface="Calibri" panose="020F0502020204030204" pitchFamily="34" charset="0"/>
                <a:ea typeface="ＭＳ 明朝" panose="02020609040205080304" pitchFamily="17" charset="-128"/>
                <a:cs typeface="Times New Roman" panose="02020603050405020304" pitchFamily="18" charset="0"/>
              </a:rPr>
              <a:t>4</a:t>
            </a:r>
            <a:r>
              <a:rPr lang="ja-JP" altLang="ja-JP" sz="2200" kern="100" dirty="0">
                <a:effectLst/>
                <a:latin typeface="Calibri" panose="020F0502020204030204" pitchFamily="34" charset="0"/>
                <a:ea typeface="ＭＳ 明朝" panose="02020609040205080304" pitchFamily="17" charset="-128"/>
                <a:cs typeface="Calibri" panose="020F0502020204030204" pitchFamily="34" charset="0"/>
              </a:rPr>
              <a:t>割は発電所から</a:t>
            </a:r>
            <a:r>
              <a:rPr lang="ja-JP" altLang="en-US" sz="2200" kern="100" dirty="0">
                <a:effectLst/>
                <a:latin typeface="Calibri" panose="020F0502020204030204" pitchFamily="34" charset="0"/>
                <a:ea typeface="ＭＳ 明朝" panose="02020609040205080304" pitchFamily="17" charset="-128"/>
                <a:cs typeface="Calibri" panose="020F0502020204030204" pitchFamily="34" charset="0"/>
              </a:rPr>
              <a:t>の</a:t>
            </a:r>
            <a:r>
              <a:rPr lang="ja-JP" altLang="ja-JP" sz="2200" kern="100" dirty="0">
                <a:effectLst/>
                <a:latin typeface="Calibri" panose="020F0502020204030204" pitchFamily="34" charset="0"/>
                <a:ea typeface="ＭＳ 明朝" panose="02020609040205080304" pitchFamily="17" charset="-128"/>
                <a:cs typeface="Calibri" panose="020F0502020204030204" pitchFamily="34" charset="0"/>
              </a:rPr>
              <a:t>排出</a:t>
            </a:r>
            <a:r>
              <a:rPr lang="ja-JP" altLang="en-US" sz="2200" kern="100" dirty="0">
                <a:effectLst/>
                <a:latin typeface="Calibri" panose="020F0502020204030204" pitchFamily="34" charset="0"/>
                <a:ea typeface="ＭＳ 明朝" panose="02020609040205080304" pitchFamily="17" charset="-128"/>
                <a:cs typeface="Calibri" panose="020F0502020204030204" pitchFamily="34" charset="0"/>
              </a:rPr>
              <a:t>であるため</a:t>
            </a:r>
            <a:r>
              <a:rPr lang="ja-JP" altLang="ja-JP" sz="2200" kern="100" dirty="0">
                <a:effectLst/>
                <a:latin typeface="Calibri" panose="020F0502020204030204" pitchFamily="34" charset="0"/>
                <a:ea typeface="ＭＳ 明朝" panose="02020609040205080304" pitchFamily="17" charset="-128"/>
                <a:cs typeface="Calibri" panose="020F0502020204030204" pitchFamily="34" charset="0"/>
              </a:rPr>
              <a:t>、</a:t>
            </a:r>
            <a:r>
              <a:rPr lang="en-US" altLang="ja-JP" sz="2200" u="sng" kern="100" dirty="0">
                <a:effectLst/>
                <a:latin typeface="Calibri" panose="020F0502020204030204" pitchFamily="34" charset="0"/>
                <a:ea typeface="ＭＳ 明朝" panose="02020609040205080304" pitchFamily="17" charset="-128"/>
                <a:cs typeface="Times New Roman" panose="02020603050405020304" pitchFamily="18" charset="0"/>
              </a:rPr>
              <a:t>CO2</a:t>
            </a:r>
            <a:r>
              <a:rPr lang="ja-JP" altLang="ja-JP" sz="2200" u="sng" kern="100" dirty="0">
                <a:effectLst/>
                <a:latin typeface="Calibri" panose="020F0502020204030204" pitchFamily="34" charset="0"/>
                <a:ea typeface="ＭＳ 明朝" panose="02020609040205080304" pitchFamily="17" charset="-128"/>
                <a:cs typeface="Calibri" panose="020F0502020204030204" pitchFamily="34" charset="0"/>
              </a:rPr>
              <a:t>を排出しない電源</a:t>
            </a:r>
            <a:r>
              <a:rPr lang="ja-JP" altLang="en-US" sz="2200" u="sng" kern="100" dirty="0">
                <a:effectLst/>
                <a:latin typeface="Calibri" panose="020F0502020204030204" pitchFamily="34" charset="0"/>
                <a:ea typeface="ＭＳ 明朝" panose="02020609040205080304" pitchFamily="17" charset="-128"/>
                <a:cs typeface="Calibri" panose="020F0502020204030204" pitchFamily="34" charset="0"/>
              </a:rPr>
              <a:t>の</a:t>
            </a:r>
            <a:r>
              <a:rPr lang="ja-JP" altLang="ja-JP" sz="2200" u="sng" kern="100" dirty="0">
                <a:effectLst/>
                <a:latin typeface="Calibri" panose="020F0502020204030204" pitchFamily="34" charset="0"/>
                <a:ea typeface="ＭＳ 明朝" panose="02020609040205080304" pitchFamily="17" charset="-128"/>
                <a:cs typeface="Calibri" panose="020F0502020204030204" pitchFamily="34" charset="0"/>
              </a:rPr>
              <a:t>選択</a:t>
            </a:r>
            <a:r>
              <a:rPr lang="ja-JP" altLang="ja-JP" sz="2200" kern="100" dirty="0">
                <a:effectLst/>
                <a:latin typeface="Calibri" panose="020F0502020204030204" pitchFamily="34" charset="0"/>
                <a:ea typeface="ＭＳ 明朝" panose="02020609040205080304" pitchFamily="17" charset="-128"/>
                <a:cs typeface="Calibri" panose="020F0502020204030204" pitchFamily="34" charset="0"/>
              </a:rPr>
              <a:t>が重要</a:t>
            </a:r>
            <a:r>
              <a:rPr lang="ja-JP" altLang="en-US" sz="2200" kern="100" dirty="0">
                <a:effectLst/>
                <a:latin typeface="Calibri" panose="020F0502020204030204" pitchFamily="34" charset="0"/>
                <a:ea typeface="ＭＳ 明朝" panose="02020609040205080304" pitchFamily="17" charset="-128"/>
                <a:cs typeface="Calibri" panose="020F0502020204030204" pitchFamily="34" charset="0"/>
              </a:rPr>
              <a:t>となります。</a:t>
            </a:r>
            <a:endParaRPr lang="en-US" altLang="ja-JP" sz="2200" kern="100" dirty="0">
              <a:effectLst/>
              <a:latin typeface="Calibri" panose="020F0502020204030204" pitchFamily="34" charset="0"/>
              <a:ea typeface="ＭＳ 明朝" panose="02020609040205080304" pitchFamily="17" charset="-128"/>
              <a:cs typeface="Calibri" panose="020F0502020204030204" pitchFamily="34" charset="0"/>
            </a:endParaRPr>
          </a:p>
          <a:p>
            <a:endParaRPr lang="en-US" altLang="ja-JP" sz="600" kern="100" dirty="0">
              <a:effectLst/>
              <a:latin typeface="Calibri" panose="020F0502020204030204" pitchFamily="34" charset="0"/>
              <a:ea typeface="ＭＳ 明朝" panose="02020609040205080304" pitchFamily="17" charset="-128"/>
              <a:cs typeface="Calibri" panose="020F0502020204030204" pitchFamily="34" charset="0"/>
            </a:endParaRPr>
          </a:p>
          <a:p>
            <a:r>
              <a:rPr lang="ja-JP" altLang="en-US" sz="2200" dirty="0">
                <a:latin typeface="Calibri" panose="020F0502020204030204" pitchFamily="34" charset="0"/>
                <a:ea typeface="ＭＳ 明朝" panose="02020609040205080304" pitchFamily="17" charset="-128"/>
                <a:cs typeface="Calibri" panose="020F0502020204030204" pitchFamily="34" charset="0"/>
              </a:rPr>
              <a:t>　また、</a:t>
            </a:r>
            <a:r>
              <a:rPr lang="ja-JP" altLang="en-US" sz="2200" kern="100" dirty="0">
                <a:latin typeface="Calibri" panose="020F0502020204030204" pitchFamily="34" charset="0"/>
                <a:ea typeface="ＭＳ 明朝" panose="02020609040205080304" pitchFamily="17" charset="-128"/>
                <a:cs typeface="Calibri" panose="020F0502020204030204" pitchFamily="34" charset="0"/>
              </a:rPr>
              <a:t>同様に、産業部門（工場等）、運輸部門（自動車等）、業務部門（事務所等）、家庭部門それぞれにおいて対応する必要があります。</a:t>
            </a:r>
            <a:endParaRPr lang="ja-JP" altLang="en-US" sz="2200" dirty="0"/>
          </a:p>
          <a:p>
            <a:endParaRPr lang="en-US" altLang="ja-JP" sz="2200" kern="100" dirty="0">
              <a:latin typeface="Calibri" panose="020F0502020204030204" pitchFamily="34" charset="0"/>
              <a:ea typeface="ＭＳ 明朝" panose="02020609040205080304" pitchFamily="17" charset="-128"/>
              <a:cs typeface="Calibri" panose="020F0502020204030204" pitchFamily="34" charset="0"/>
            </a:endParaRPr>
          </a:p>
          <a:p>
            <a:endParaRPr lang="ja-JP" altLang="en-US" sz="2200" dirty="0"/>
          </a:p>
        </p:txBody>
      </p:sp>
    </p:spTree>
    <p:extLst>
      <p:ext uri="{BB962C8B-B14F-4D97-AF65-F5344CB8AC3E}">
        <p14:creationId xmlns:p14="http://schemas.microsoft.com/office/powerpoint/2010/main" val="59561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スライド番号プレースホルダー 6">
            <a:extLst>
              <a:ext uri="{FF2B5EF4-FFF2-40B4-BE49-F238E27FC236}">
                <a16:creationId xmlns:a16="http://schemas.microsoft.com/office/drawing/2014/main" id="{32341F04-4C6A-42E6-9843-1DDEFB682C0C}"/>
              </a:ext>
            </a:extLst>
          </p:cNvPr>
          <p:cNvSpPr txBox="1">
            <a:spLocks/>
          </p:cNvSpPr>
          <p:nvPr/>
        </p:nvSpPr>
        <p:spPr>
          <a:xfrm>
            <a:off x="11674256" y="6481610"/>
            <a:ext cx="468682"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800" dirty="0">
                <a:solidFill>
                  <a:schemeClr val="tx1"/>
                </a:solidFill>
                <a:latin typeface="Calibri" panose="020F0502020204030204" pitchFamily="34" charset="0"/>
                <a:cs typeface="Calibri" panose="020F0502020204030204" pitchFamily="34" charset="0"/>
              </a:rPr>
              <a:t>3</a:t>
            </a:r>
          </a:p>
        </p:txBody>
      </p:sp>
      <p:sp>
        <p:nvSpPr>
          <p:cNvPr id="13" name="字幕 2">
            <a:extLst>
              <a:ext uri="{FF2B5EF4-FFF2-40B4-BE49-F238E27FC236}">
                <a16:creationId xmlns:a16="http://schemas.microsoft.com/office/drawing/2014/main" id="{9EC861C8-B284-4C34-A562-E13D27C505F1}"/>
              </a:ext>
            </a:extLst>
          </p:cNvPr>
          <p:cNvSpPr txBox="1">
            <a:spLocks/>
          </p:cNvSpPr>
          <p:nvPr/>
        </p:nvSpPr>
        <p:spPr>
          <a:xfrm>
            <a:off x="10970" y="29120"/>
            <a:ext cx="12158301" cy="648000"/>
          </a:xfrm>
          <a:prstGeom prst="rect">
            <a:avLst/>
          </a:prstGeom>
          <a:solidFill>
            <a:schemeClr val="accent1">
              <a:lumMod val="75000"/>
            </a:schemeClr>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kumimoji="0" lang="en-US" altLang="ja-JP" sz="4000" b="1" dirty="0">
                <a:solidFill>
                  <a:schemeClr val="bg1"/>
                </a:solidFill>
                <a:latin typeface="Calibri" panose="020F0502020204030204" pitchFamily="34" charset="0"/>
                <a:ea typeface="ＭＳ ゴシック" panose="020B0609070205080204" pitchFamily="49" charset="-128"/>
                <a:cs typeface="Calibri" panose="020F0502020204030204" pitchFamily="34" charset="0"/>
              </a:rPr>
              <a:t>1</a:t>
            </a:r>
            <a:r>
              <a:rPr kumimoji="0" lang="ja-JP" altLang="en-US" sz="4000" b="1" dirty="0">
                <a:solidFill>
                  <a:schemeClr val="bg1"/>
                </a:solidFill>
                <a:latin typeface="ＭＳ ゴシック" panose="020B0609070205080204" pitchFamily="49" charset="-128"/>
                <a:ea typeface="ＭＳ ゴシック" panose="020B0609070205080204" pitchFamily="49" charset="-128"/>
                <a:cs typeface="Calibri" panose="020F0502020204030204" pitchFamily="34" charset="0"/>
              </a:rPr>
              <a:t>　日本の課題</a:t>
            </a:r>
            <a:r>
              <a:rPr kumimoji="0" lang="ja-JP" altLang="en-US" sz="2400" b="1" dirty="0">
                <a:solidFill>
                  <a:schemeClr val="bg1"/>
                </a:solidFill>
                <a:latin typeface="ＭＳ ゴシック" panose="020B0609070205080204" pitchFamily="49" charset="-128"/>
                <a:ea typeface="ＭＳ ゴシック" panose="020B0609070205080204" pitchFamily="49" charset="-128"/>
                <a:cs typeface="Calibri" panose="020F0502020204030204" pitchFamily="34" charset="0"/>
              </a:rPr>
              <a:t>（課題</a:t>
            </a:r>
            <a:r>
              <a:rPr kumimoji="0" lang="en-US" altLang="ja-JP" sz="2400" b="1" dirty="0">
                <a:solidFill>
                  <a:schemeClr val="bg1"/>
                </a:solidFill>
                <a:latin typeface="ＭＳ ゴシック" panose="020B0609070205080204" pitchFamily="49" charset="-128"/>
                <a:ea typeface="ＭＳ ゴシック" panose="020B0609070205080204" pitchFamily="49" charset="-128"/>
                <a:cs typeface="Calibri" panose="020F0502020204030204" pitchFamily="34" charset="0"/>
              </a:rPr>
              <a:t>2</a:t>
            </a:r>
            <a:r>
              <a:rPr kumimoji="0" lang="ja-JP" altLang="en-US" sz="2400" b="1" dirty="0">
                <a:solidFill>
                  <a:schemeClr val="bg1"/>
                </a:solidFill>
                <a:latin typeface="ＭＳ ゴシック" panose="020B0609070205080204" pitchFamily="49" charset="-128"/>
                <a:ea typeface="ＭＳ ゴシック" panose="020B0609070205080204" pitchFamily="49" charset="-128"/>
                <a:cs typeface="Calibri" panose="020F0502020204030204" pitchFamily="34" charset="0"/>
              </a:rPr>
              <a:t>）</a:t>
            </a:r>
            <a:endParaRPr kumimoji="0" lang="en-US" altLang="ja-JP" sz="2400" b="1" i="0" u="none" strike="noStrike" cap="none" normalizeH="0" baseline="0" dirty="0">
              <a:ln>
                <a:noFill/>
              </a:ln>
              <a:solidFill>
                <a:schemeClr val="bg1"/>
              </a:solidFill>
              <a:effectLst/>
              <a:latin typeface="ＭＳ ゴシック" panose="020B0609070205080204" pitchFamily="49" charset="-128"/>
              <a:ea typeface="ＭＳ ゴシック" panose="020B0609070205080204" pitchFamily="49" charset="-128"/>
              <a:cs typeface="Calibri" panose="020F0502020204030204" pitchFamily="34" charset="0"/>
            </a:endParaRPr>
          </a:p>
        </p:txBody>
      </p:sp>
      <p:sp>
        <p:nvSpPr>
          <p:cNvPr id="5" name="テキスト ボックス 4">
            <a:extLst>
              <a:ext uri="{FF2B5EF4-FFF2-40B4-BE49-F238E27FC236}">
                <a16:creationId xmlns:a16="http://schemas.microsoft.com/office/drawing/2014/main" id="{6D787769-FEAE-4179-3DB2-43F2A1E6846F}"/>
              </a:ext>
            </a:extLst>
          </p:cNvPr>
          <p:cNvSpPr txBox="1"/>
          <p:nvPr/>
        </p:nvSpPr>
        <p:spPr>
          <a:xfrm>
            <a:off x="641236" y="1253007"/>
            <a:ext cx="11131664" cy="800219"/>
          </a:xfrm>
          <a:prstGeom prst="rect">
            <a:avLst/>
          </a:prstGeom>
          <a:noFill/>
        </p:spPr>
        <p:txBody>
          <a:bodyPr wrap="square">
            <a:spAutoFit/>
          </a:bodyPr>
          <a:lstStyle/>
          <a:p>
            <a:r>
              <a:rPr lang="ja-JP" altLang="en-US" sz="2400" kern="100" dirty="0">
                <a:effectLst/>
                <a:latin typeface="Calibri" panose="020F0502020204030204" pitchFamily="34" charset="0"/>
                <a:ea typeface="ＭＳ 明朝" panose="02020609040205080304" pitchFamily="17" charset="-128"/>
                <a:cs typeface="Calibri" panose="020F0502020204030204" pitchFamily="34" charset="0"/>
              </a:rPr>
              <a:t>　</a:t>
            </a:r>
            <a:r>
              <a:rPr lang="en-US" altLang="ja-JP" sz="2400" b="1" u="sng" dirty="0">
                <a:solidFill>
                  <a:schemeClr val="accent2"/>
                </a:solidFill>
                <a:effectLst/>
                <a:latin typeface="ＭＳ Ｐゴシック" panose="020B0600070205080204" pitchFamily="50" charset="-128"/>
                <a:ea typeface="ＭＳ Ｐゴシック" panose="020B0600070205080204" pitchFamily="50" charset="-128"/>
                <a:cs typeface="Calibri" panose="020F0502020204030204" pitchFamily="34" charset="0"/>
              </a:rPr>
              <a:t> 2</a:t>
            </a:r>
            <a:r>
              <a:rPr lang="ja-JP" altLang="en-US" sz="2400" b="1" u="sng" dirty="0">
                <a:solidFill>
                  <a:schemeClr val="accent2"/>
                </a:solidFill>
                <a:effectLst/>
                <a:latin typeface="ＭＳ Ｐゴシック" panose="020B0600070205080204" pitchFamily="50" charset="-128"/>
                <a:ea typeface="ＭＳ Ｐゴシック" panose="020B0600070205080204" pitchFamily="50" charset="-128"/>
                <a:cs typeface="Calibri" panose="020F0502020204030204" pitchFamily="34" charset="0"/>
              </a:rPr>
              <a:t>つの課題</a:t>
            </a:r>
            <a:r>
              <a:rPr lang="ja-JP" altLang="en-US" sz="2400" dirty="0">
                <a:effectLst/>
                <a:latin typeface="Calibri" panose="020F0502020204030204" pitchFamily="34" charset="0"/>
                <a:ea typeface="ＭＳ 明朝" panose="02020609040205080304" pitchFamily="17" charset="-128"/>
                <a:cs typeface="Calibri" panose="020F0502020204030204" pitchFamily="34" charset="0"/>
              </a:rPr>
              <a:t>の内の</a:t>
            </a:r>
            <a:r>
              <a:rPr lang="ja-JP" altLang="en-US" sz="2400" kern="100" dirty="0">
                <a:effectLst/>
                <a:latin typeface="Calibri" panose="020F0502020204030204" pitchFamily="34" charset="0"/>
                <a:ea typeface="ＭＳ 明朝" panose="02020609040205080304" pitchFamily="17" charset="-128"/>
                <a:cs typeface="Calibri" panose="020F0502020204030204" pitchFamily="34" charset="0"/>
              </a:rPr>
              <a:t>もう</a:t>
            </a:r>
            <a:r>
              <a:rPr lang="en-US" altLang="ja-JP" sz="2400" kern="100" dirty="0">
                <a:effectLst/>
                <a:latin typeface="Calibri" panose="020F0502020204030204" pitchFamily="34" charset="0"/>
                <a:ea typeface="ＭＳ 明朝" panose="02020609040205080304" pitchFamily="17" charset="-128"/>
                <a:cs typeface="Calibri" panose="020F0502020204030204" pitchFamily="34" charset="0"/>
              </a:rPr>
              <a:t>1</a:t>
            </a:r>
            <a:r>
              <a:rPr lang="ja-JP" altLang="en-US" sz="2400" kern="100" dirty="0">
                <a:effectLst/>
                <a:latin typeface="Calibri" panose="020F0502020204030204" pitchFamily="34" charset="0"/>
                <a:ea typeface="ＭＳ 明朝" panose="02020609040205080304" pitchFamily="17" charset="-128"/>
                <a:cs typeface="Calibri" panose="020F0502020204030204" pitchFamily="34" charset="0"/>
              </a:rPr>
              <a:t>つは、</a:t>
            </a:r>
            <a:r>
              <a:rPr lang="ja-JP" altLang="en-US" sz="2200" kern="100" dirty="0">
                <a:effectLst/>
                <a:latin typeface="Calibri" panose="020F0502020204030204" pitchFamily="34" charset="0"/>
                <a:ea typeface="ＭＳ 明朝" panose="02020609040205080304" pitchFamily="17" charset="-128"/>
                <a:cs typeface="Calibri" panose="020F0502020204030204" pitchFamily="34" charset="0"/>
              </a:rPr>
              <a:t>エネルギーの</a:t>
            </a:r>
            <a:r>
              <a:rPr lang="ja-JP" altLang="ja-JP" sz="2200" kern="100" dirty="0">
                <a:effectLst/>
                <a:latin typeface="Calibri" panose="020F0502020204030204" pitchFamily="34" charset="0"/>
                <a:ea typeface="ＭＳ 明朝" panose="02020609040205080304" pitchFamily="17" charset="-128"/>
                <a:cs typeface="Calibri" panose="020F0502020204030204" pitchFamily="34" charset="0"/>
              </a:rPr>
              <a:t>ほとんど</a:t>
            </a:r>
            <a:r>
              <a:rPr lang="ja-JP" altLang="en-US" sz="2200" kern="100" dirty="0">
                <a:effectLst/>
                <a:latin typeface="Calibri" panose="020F0502020204030204" pitchFamily="34" charset="0"/>
                <a:ea typeface="ＭＳ 明朝" panose="02020609040205080304" pitchFamily="17" charset="-128"/>
                <a:cs typeface="Calibri" panose="020F0502020204030204" pitchFamily="34" charset="0"/>
              </a:rPr>
              <a:t>が</a:t>
            </a:r>
            <a:r>
              <a:rPr lang="ja-JP" altLang="ja-JP" sz="2200" kern="100" dirty="0">
                <a:effectLst/>
                <a:latin typeface="Calibri" panose="020F0502020204030204" pitchFamily="34" charset="0"/>
                <a:ea typeface="ＭＳ 明朝" panose="02020609040205080304" pitchFamily="17" charset="-128"/>
                <a:cs typeface="Calibri" panose="020F0502020204030204" pitchFamily="34" charset="0"/>
              </a:rPr>
              <a:t>輸入</a:t>
            </a:r>
            <a:r>
              <a:rPr lang="ja-JP" altLang="en-US" sz="2200" kern="100" dirty="0">
                <a:effectLst/>
                <a:latin typeface="Calibri" panose="020F0502020204030204" pitchFamily="34" charset="0"/>
                <a:ea typeface="ＭＳ 明朝" panose="02020609040205080304" pitchFamily="17" charset="-128"/>
                <a:cs typeface="Calibri" panose="020F0502020204030204" pitchFamily="34" charset="0"/>
              </a:rPr>
              <a:t>であるため、</a:t>
            </a:r>
            <a:r>
              <a:rPr lang="ja-JP" altLang="ja-JP" sz="2200" u="sng" kern="100" dirty="0">
                <a:solidFill>
                  <a:schemeClr val="accent1"/>
                </a:solidFill>
                <a:effectLst/>
                <a:latin typeface="ＭＳ ゴシック" panose="020B0609070205080204" pitchFamily="49" charset="-128"/>
                <a:ea typeface="ＭＳ ゴシック" panose="020B0609070205080204" pitchFamily="49" charset="-128"/>
                <a:cs typeface="Calibri" panose="020F0502020204030204" pitchFamily="34" charset="0"/>
              </a:rPr>
              <a:t>エネルギー自給率</a:t>
            </a:r>
            <a:r>
              <a:rPr lang="ja-JP" altLang="ja-JP" sz="2200" kern="100" baseline="30000" dirty="0">
                <a:solidFill>
                  <a:srgbClr val="FF0000"/>
                </a:solidFill>
                <a:effectLst/>
                <a:latin typeface="Calibri" panose="020F0502020204030204" pitchFamily="34" charset="0"/>
                <a:ea typeface="ＭＳ 明朝" panose="02020609040205080304" pitchFamily="17" charset="-128"/>
                <a:cs typeface="Calibri" panose="020F0502020204030204" pitchFamily="34" charset="0"/>
              </a:rPr>
              <a:t>＊</a:t>
            </a:r>
            <a:r>
              <a:rPr lang="en-US" altLang="ja-JP" sz="2200" kern="100" baseline="30000" dirty="0">
                <a:solidFill>
                  <a:srgbClr val="FF0000"/>
                </a:solidFill>
                <a:effectLst/>
                <a:latin typeface="Calibri" panose="020F0502020204030204" pitchFamily="34" charset="0"/>
                <a:ea typeface="ＭＳ 明朝" panose="02020609040205080304" pitchFamily="17" charset="-128"/>
                <a:cs typeface="Calibri" panose="020F0502020204030204" pitchFamily="34" charset="0"/>
              </a:rPr>
              <a:t>1</a:t>
            </a:r>
            <a:r>
              <a:rPr lang="ja-JP" altLang="en-US" sz="2200" u="sng" kern="100" dirty="0">
                <a:solidFill>
                  <a:schemeClr val="accent1"/>
                </a:solidFill>
                <a:effectLst/>
                <a:latin typeface="ＭＳ ゴシック" panose="020B0609070205080204" pitchFamily="49" charset="-128"/>
                <a:ea typeface="ＭＳ ゴシック" panose="020B0609070205080204" pitchFamily="49" charset="-128"/>
                <a:cs typeface="Calibri" panose="020F0502020204030204" pitchFamily="34" charset="0"/>
              </a:rPr>
              <a:t>をどうやって向上させるか</a:t>
            </a:r>
            <a:r>
              <a:rPr lang="ja-JP" altLang="ja-JP" sz="2200" u="sng" kern="100" dirty="0">
                <a:solidFill>
                  <a:schemeClr val="accent1"/>
                </a:solidFill>
                <a:latin typeface="ＭＳ ゴシック" panose="020B0609070205080204" pitchFamily="49" charset="-128"/>
                <a:ea typeface="ＭＳ ゴシック" panose="020B0609070205080204" pitchFamily="49" charset="-128"/>
                <a:cs typeface="Calibri" panose="020F0502020204030204" pitchFamily="34" charset="0"/>
              </a:rPr>
              <a:t>（課題</a:t>
            </a:r>
            <a:r>
              <a:rPr lang="en-US" altLang="ja-JP" sz="2200" u="sng" kern="100" dirty="0">
                <a:solidFill>
                  <a:schemeClr val="accent1"/>
                </a:solidFill>
                <a:latin typeface="ＭＳ ゴシック" panose="020B0609070205080204" pitchFamily="49" charset="-128"/>
                <a:ea typeface="ＭＳ ゴシック" panose="020B0609070205080204" pitchFamily="49" charset="-128"/>
                <a:cs typeface="Times New Roman" panose="02020603050405020304" pitchFamily="18" charset="0"/>
              </a:rPr>
              <a:t>2</a:t>
            </a:r>
            <a:r>
              <a:rPr lang="ja-JP" altLang="ja-JP" sz="2200" u="sng" kern="100" dirty="0">
                <a:solidFill>
                  <a:schemeClr val="accent1"/>
                </a:solidFill>
                <a:latin typeface="ＭＳ ゴシック" panose="020B0609070205080204" pitchFamily="49" charset="-128"/>
                <a:ea typeface="ＭＳ ゴシック" panose="020B0609070205080204" pitchFamily="49" charset="-128"/>
                <a:cs typeface="Calibri" panose="020F0502020204030204" pitchFamily="34" charset="0"/>
              </a:rPr>
              <a:t>）</a:t>
            </a:r>
            <a:r>
              <a:rPr lang="ja-JP" altLang="en-US" sz="2200" kern="100" dirty="0">
                <a:latin typeface="ＭＳ Ｐ明朝" panose="02020600040205080304" pitchFamily="18" charset="-128"/>
                <a:ea typeface="ＭＳ Ｐ明朝" panose="02020600040205080304" pitchFamily="18" charset="-128"/>
                <a:cs typeface="Calibri" panose="020F0502020204030204" pitchFamily="34" charset="0"/>
              </a:rPr>
              <a:t>、</a:t>
            </a:r>
            <a:r>
              <a:rPr lang="ja-JP" altLang="en-US" sz="2200" kern="100" dirty="0">
                <a:effectLst/>
                <a:latin typeface="Calibri" panose="020F0502020204030204" pitchFamily="34" charset="0"/>
                <a:ea typeface="ＭＳ 明朝" panose="02020609040205080304" pitchFamily="17" charset="-128"/>
                <a:cs typeface="Calibri" panose="020F0502020204030204" pitchFamily="34" charset="0"/>
              </a:rPr>
              <a:t>ということです</a:t>
            </a:r>
            <a:r>
              <a:rPr lang="ja-JP" altLang="ja-JP" sz="2200" kern="100" dirty="0">
                <a:effectLst/>
                <a:latin typeface="Calibri" panose="020F0502020204030204" pitchFamily="34" charset="0"/>
                <a:ea typeface="ＭＳ 明朝" panose="02020609040205080304" pitchFamily="17" charset="-128"/>
                <a:cs typeface="Calibri" panose="020F0502020204030204" pitchFamily="34" charset="0"/>
              </a:rPr>
              <a:t>。</a:t>
            </a:r>
            <a:endParaRPr lang="ja-JP" altLang="ja-JP" sz="22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9" name="テキスト ボックス 36">
            <a:extLst>
              <a:ext uri="{FF2B5EF4-FFF2-40B4-BE49-F238E27FC236}">
                <a16:creationId xmlns:a16="http://schemas.microsoft.com/office/drawing/2014/main" id="{B84FFBCB-2FEA-42C9-8FA4-D33C865A41FE}"/>
              </a:ext>
            </a:extLst>
          </p:cNvPr>
          <p:cNvSpPr txBox="1"/>
          <p:nvPr/>
        </p:nvSpPr>
        <p:spPr>
          <a:xfrm>
            <a:off x="7231420" y="6481610"/>
            <a:ext cx="3456000" cy="32400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800" dirty="0">
                <a:latin typeface="ＭＳ Ｐゴシック" panose="020B0600070205080204" pitchFamily="50" charset="-128"/>
                <a:ea typeface="ＭＳ Ｐゴシック" panose="020B0600070205080204" pitchFamily="50" charset="-128"/>
              </a:rPr>
              <a:t>先進国の一次エネルギー自給率</a:t>
            </a:r>
          </a:p>
        </p:txBody>
      </p:sp>
      <p:sp>
        <p:nvSpPr>
          <p:cNvPr id="20" name="テキスト ボックス 34">
            <a:extLst>
              <a:ext uri="{FF2B5EF4-FFF2-40B4-BE49-F238E27FC236}">
                <a16:creationId xmlns:a16="http://schemas.microsoft.com/office/drawing/2014/main" id="{29399C59-36C8-3D02-DF8B-8211B8096AC0}"/>
              </a:ext>
            </a:extLst>
          </p:cNvPr>
          <p:cNvSpPr txBox="1"/>
          <p:nvPr/>
        </p:nvSpPr>
        <p:spPr>
          <a:xfrm>
            <a:off x="116137" y="680908"/>
            <a:ext cx="3132000" cy="396000"/>
          </a:xfrm>
          <a:prstGeom prst="rect">
            <a:avLst/>
          </a:prstGeom>
          <a:solidFill>
            <a:schemeClr val="bg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en-US" altLang="ja-JP" sz="2200" b="1" baseline="0" dirty="0">
                <a:solidFill>
                  <a:sysClr val="windowText" lastClr="000000"/>
                </a:solidFill>
                <a:latin typeface="ＭＳ ゴシック" panose="020B0609070205080204" pitchFamily="49" charset="-128"/>
                <a:ea typeface="ＭＳ ゴシック" panose="020B0609070205080204" pitchFamily="49" charset="-128"/>
              </a:rPr>
              <a:t>【</a:t>
            </a:r>
            <a:r>
              <a:rPr kumimoji="1" lang="ja-JP" altLang="en-US" sz="2200" b="1" baseline="0" dirty="0">
                <a:solidFill>
                  <a:sysClr val="windowText" lastClr="000000"/>
                </a:solidFill>
                <a:latin typeface="ＭＳ ゴシック" panose="020B0609070205080204" pitchFamily="49" charset="-128"/>
                <a:ea typeface="ＭＳ ゴシック" panose="020B0609070205080204" pitchFamily="49" charset="-128"/>
              </a:rPr>
              <a:t>エネルギーの課題</a:t>
            </a:r>
            <a:r>
              <a:rPr kumimoji="1" lang="en-US" altLang="ja-JP" sz="2200" b="1" baseline="0" dirty="0">
                <a:solidFill>
                  <a:sysClr val="windowText" lastClr="000000"/>
                </a:solidFill>
                <a:latin typeface="ＭＳ ゴシック" panose="020B0609070205080204" pitchFamily="49" charset="-128"/>
                <a:ea typeface="ＭＳ ゴシック" panose="020B0609070205080204" pitchFamily="49" charset="-128"/>
              </a:rPr>
              <a:t>】</a:t>
            </a:r>
          </a:p>
        </p:txBody>
      </p:sp>
      <p:sp>
        <p:nvSpPr>
          <p:cNvPr id="7" name="テキスト ボックス 6">
            <a:extLst>
              <a:ext uri="{FF2B5EF4-FFF2-40B4-BE49-F238E27FC236}">
                <a16:creationId xmlns:a16="http://schemas.microsoft.com/office/drawing/2014/main" id="{AF26E57F-752C-25EE-6ECA-931D9B74B3D2}"/>
              </a:ext>
            </a:extLst>
          </p:cNvPr>
          <p:cNvSpPr txBox="1"/>
          <p:nvPr/>
        </p:nvSpPr>
        <p:spPr>
          <a:xfrm>
            <a:off x="517744" y="3599495"/>
            <a:ext cx="5040000" cy="1477328"/>
          </a:xfrm>
          <a:prstGeom prst="rect">
            <a:avLst/>
          </a:prstGeom>
          <a:noFill/>
        </p:spPr>
        <p:txBody>
          <a:bodyPr wrap="square">
            <a:spAutoFit/>
          </a:bodyPr>
          <a:lstStyle/>
          <a:p>
            <a:r>
              <a:rPr lang="ja-JP" altLang="en-US" sz="2400" kern="100" dirty="0">
                <a:effectLst/>
                <a:latin typeface="Calibri" panose="020F0502020204030204" pitchFamily="34" charset="0"/>
                <a:ea typeface="ＭＳ 明朝" panose="02020609040205080304" pitchFamily="17" charset="-128"/>
                <a:cs typeface="Calibri" panose="020F0502020204030204" pitchFamily="34" charset="0"/>
              </a:rPr>
              <a:t>　</a:t>
            </a:r>
            <a:r>
              <a:rPr lang="ja-JP" altLang="en-US" sz="2200" kern="100" dirty="0">
                <a:effectLst/>
                <a:latin typeface="Calibri" panose="020F0502020204030204" pitchFamily="34" charset="0"/>
                <a:ea typeface="ＭＳ 明朝" panose="02020609040205080304" pitchFamily="17" charset="-128"/>
                <a:cs typeface="Calibri" panose="020F0502020204030204" pitchFamily="34" charset="0"/>
              </a:rPr>
              <a:t>従って</a:t>
            </a:r>
            <a:r>
              <a:rPr lang="ja-JP" altLang="ja-JP" sz="2200" kern="100" dirty="0">
                <a:effectLst/>
                <a:latin typeface="Calibri" panose="020F0502020204030204" pitchFamily="34" charset="0"/>
                <a:ea typeface="ＭＳ 明朝" panose="02020609040205080304" pitchFamily="17" charset="-128"/>
                <a:cs typeface="Calibri" panose="020F0502020204030204" pitchFamily="34" charset="0"/>
              </a:rPr>
              <a:t>今後は、</a:t>
            </a:r>
            <a:r>
              <a:rPr lang="en-US" altLang="ja-JP" sz="2200" u="sng" kern="100" dirty="0">
                <a:effectLst/>
                <a:latin typeface="Calibri" panose="020F0502020204030204" pitchFamily="34" charset="0"/>
                <a:ea typeface="ＭＳ 明朝" panose="02020609040205080304" pitchFamily="17" charset="-128"/>
                <a:cs typeface="Times New Roman" panose="02020603050405020304" pitchFamily="18" charset="0"/>
              </a:rPr>
              <a:t>CO2</a:t>
            </a:r>
            <a:r>
              <a:rPr lang="ja-JP" altLang="ja-JP" sz="2200" u="sng" kern="100" dirty="0">
                <a:effectLst/>
                <a:latin typeface="Calibri" panose="020F0502020204030204" pitchFamily="34" charset="0"/>
                <a:ea typeface="ＭＳ 明朝" panose="02020609040205080304" pitchFamily="17" charset="-128"/>
                <a:cs typeface="Calibri" panose="020F0502020204030204" pitchFamily="34" charset="0"/>
              </a:rPr>
              <a:t>排出</a:t>
            </a:r>
            <a:r>
              <a:rPr lang="ja-JP" altLang="en-US" sz="2200" u="sng" kern="100" dirty="0">
                <a:effectLst/>
                <a:latin typeface="Calibri" panose="020F0502020204030204" pitchFamily="34" charset="0"/>
                <a:ea typeface="ＭＳ 明朝" panose="02020609040205080304" pitchFamily="17" charset="-128"/>
                <a:cs typeface="Calibri" panose="020F0502020204030204" pitchFamily="34" charset="0"/>
              </a:rPr>
              <a:t>が少なく</a:t>
            </a:r>
            <a:r>
              <a:rPr lang="ja-JP" altLang="en-US" sz="2200" kern="100" dirty="0">
                <a:effectLst/>
                <a:latin typeface="Calibri" panose="020F0502020204030204" pitchFamily="34" charset="0"/>
                <a:ea typeface="ＭＳ 明朝" panose="02020609040205080304" pitchFamily="17" charset="-128"/>
                <a:cs typeface="Calibri" panose="020F0502020204030204" pitchFamily="34" charset="0"/>
              </a:rPr>
              <a:t>、そして</a:t>
            </a:r>
            <a:r>
              <a:rPr lang="ja-JP" altLang="en-US" sz="2200" u="sng" kern="100" dirty="0">
                <a:effectLst/>
                <a:latin typeface="Calibri" panose="020F0502020204030204" pitchFamily="34" charset="0"/>
                <a:ea typeface="ＭＳ 明朝" panose="02020609040205080304" pitchFamily="17" charset="-128"/>
                <a:cs typeface="Calibri" panose="020F0502020204030204" pitchFamily="34" charset="0"/>
              </a:rPr>
              <a:t>海外依存の少ないエネルギー構造への</a:t>
            </a:r>
            <a:r>
              <a:rPr lang="ja-JP" altLang="ja-JP" sz="2200" u="sng" kern="100" dirty="0">
                <a:effectLst/>
                <a:latin typeface="Calibri" panose="020F0502020204030204" pitchFamily="34" charset="0"/>
                <a:ea typeface="ＭＳ 明朝" panose="02020609040205080304" pitchFamily="17" charset="-128"/>
                <a:cs typeface="Calibri" panose="020F0502020204030204" pitchFamily="34" charset="0"/>
              </a:rPr>
              <a:t>転換</a:t>
            </a:r>
            <a:r>
              <a:rPr lang="ja-JP" altLang="en-US" sz="2200" u="sng" kern="100" dirty="0">
                <a:effectLst/>
                <a:latin typeface="Calibri" panose="020F0502020204030204" pitchFamily="34" charset="0"/>
                <a:ea typeface="ＭＳ 明朝" panose="02020609040205080304" pitchFamily="17" charset="-128"/>
                <a:cs typeface="Calibri" panose="020F0502020204030204" pitchFamily="34" charset="0"/>
              </a:rPr>
              <a:t>を進めていく</a:t>
            </a:r>
            <a:r>
              <a:rPr lang="ja-JP" altLang="en-US" sz="2200" kern="100" dirty="0">
                <a:effectLst/>
                <a:latin typeface="Calibri" panose="020F0502020204030204" pitchFamily="34" charset="0"/>
                <a:ea typeface="ＭＳ 明朝" panose="02020609040205080304" pitchFamily="17" charset="-128"/>
                <a:cs typeface="Calibri" panose="020F0502020204030204" pitchFamily="34" charset="0"/>
              </a:rPr>
              <a:t>必要があります。</a:t>
            </a:r>
            <a:endParaRPr lang="ja-JP" altLang="ja-JP" sz="22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6" name="図 5">
            <a:extLst>
              <a:ext uri="{FF2B5EF4-FFF2-40B4-BE49-F238E27FC236}">
                <a16:creationId xmlns:a16="http://schemas.microsoft.com/office/drawing/2014/main" id="{C8A980ED-4B10-CECE-263D-CC9A42BA1FC9}"/>
              </a:ext>
            </a:extLst>
          </p:cNvPr>
          <p:cNvPicPr>
            <a:picLocks noChangeAspect="1"/>
          </p:cNvPicPr>
          <p:nvPr/>
        </p:nvPicPr>
        <p:blipFill>
          <a:blip r:embed="rId3"/>
          <a:stretch>
            <a:fillRect/>
          </a:stretch>
        </p:blipFill>
        <p:spPr>
          <a:xfrm>
            <a:off x="5770886" y="2824879"/>
            <a:ext cx="5845607" cy="3656731"/>
          </a:xfrm>
          <a:prstGeom prst="rect">
            <a:avLst/>
          </a:prstGeom>
        </p:spPr>
      </p:pic>
      <p:sp>
        <p:nvSpPr>
          <p:cNvPr id="2" name="矢印: 下 1">
            <a:extLst>
              <a:ext uri="{FF2B5EF4-FFF2-40B4-BE49-F238E27FC236}">
                <a16:creationId xmlns:a16="http://schemas.microsoft.com/office/drawing/2014/main" id="{04ECD1DC-0759-0845-F935-A7490565CE40}"/>
              </a:ext>
            </a:extLst>
          </p:cNvPr>
          <p:cNvSpPr/>
          <p:nvPr/>
        </p:nvSpPr>
        <p:spPr>
          <a:xfrm rot="2100000">
            <a:off x="10741274" y="4305051"/>
            <a:ext cx="190005" cy="247689"/>
          </a:xfrm>
          <a:prstGeom prst="down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36">
            <a:extLst>
              <a:ext uri="{FF2B5EF4-FFF2-40B4-BE49-F238E27FC236}">
                <a16:creationId xmlns:a16="http://schemas.microsoft.com/office/drawing/2014/main" id="{668F8DE8-26D4-C9B8-4351-8FE19AF6AFFF}"/>
              </a:ext>
            </a:extLst>
          </p:cNvPr>
          <p:cNvSpPr txBox="1"/>
          <p:nvPr/>
        </p:nvSpPr>
        <p:spPr>
          <a:xfrm>
            <a:off x="9311504" y="2391008"/>
            <a:ext cx="2232000" cy="32400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800" dirty="0">
                <a:latin typeface="ＭＳ Ｐゴシック" panose="020B0600070205080204" pitchFamily="50" charset="-128"/>
                <a:ea typeface="ＭＳ Ｐゴシック" panose="020B0600070205080204" pitchFamily="50" charset="-128"/>
              </a:rPr>
              <a:t>（背景は</a:t>
            </a:r>
            <a:r>
              <a:rPr kumimoji="1" lang="en-US" altLang="ja-JP" sz="1800" dirty="0">
                <a:latin typeface="Calibri" panose="020F0502020204030204" pitchFamily="34" charset="0"/>
                <a:ea typeface="ＭＳ Ｐゴシック" panose="020B0600070205080204" pitchFamily="50" charset="-128"/>
                <a:cs typeface="Calibri" panose="020F0502020204030204" pitchFamily="34" charset="0"/>
              </a:rPr>
              <a:t>P11/12</a:t>
            </a:r>
            <a:r>
              <a:rPr kumimoji="1" lang="ja-JP" altLang="en-US" sz="1800" dirty="0">
                <a:latin typeface="ＭＳ Ｐゴシック" panose="020B0600070205080204" pitchFamily="50" charset="-128"/>
                <a:ea typeface="ＭＳ Ｐゴシック" panose="020B0600070205080204" pitchFamily="50" charset="-128"/>
              </a:rPr>
              <a:t>参照）</a:t>
            </a:r>
          </a:p>
        </p:txBody>
      </p:sp>
      <p:sp>
        <p:nvSpPr>
          <p:cNvPr id="11" name="テキスト ボックス 10">
            <a:extLst>
              <a:ext uri="{FF2B5EF4-FFF2-40B4-BE49-F238E27FC236}">
                <a16:creationId xmlns:a16="http://schemas.microsoft.com/office/drawing/2014/main" id="{BDA161A7-8D8E-91DA-D764-1E3D1765C559}"/>
              </a:ext>
            </a:extLst>
          </p:cNvPr>
          <p:cNvSpPr txBox="1"/>
          <p:nvPr/>
        </p:nvSpPr>
        <p:spPr>
          <a:xfrm>
            <a:off x="641236" y="2235179"/>
            <a:ext cx="5040000" cy="1200329"/>
          </a:xfrm>
          <a:prstGeom prst="rect">
            <a:avLst/>
          </a:prstGeom>
          <a:noFill/>
        </p:spPr>
        <p:txBody>
          <a:bodyPr wrap="square">
            <a:spAutoFit/>
          </a:bodyPr>
          <a:lstStyle/>
          <a:p>
            <a:r>
              <a:rPr lang="ja-JP" altLang="ja-JP" sz="2400" kern="100" dirty="0">
                <a:effectLst/>
                <a:latin typeface="Calibri" panose="020F0502020204030204" pitchFamily="34" charset="0"/>
                <a:ea typeface="ＭＳ Ｐ明朝" panose="02020600040205080304" pitchFamily="18" charset="-128"/>
                <a:cs typeface="Calibri" panose="020F0502020204030204" pitchFamily="34" charset="0"/>
              </a:rPr>
              <a:t>エネルギー</a:t>
            </a:r>
            <a:r>
              <a:rPr lang="ja-JP" altLang="ja-JP" sz="2400" u="sng" kern="100" dirty="0">
                <a:effectLst/>
                <a:latin typeface="Calibri" panose="020F0502020204030204" pitchFamily="34" charset="0"/>
                <a:ea typeface="ＭＳ Ｐ明朝" panose="02020600040205080304" pitchFamily="18" charset="-128"/>
                <a:cs typeface="Calibri" panose="020F0502020204030204" pitchFamily="34" charset="0"/>
              </a:rPr>
              <a:t>自給率</a:t>
            </a:r>
            <a:r>
              <a:rPr lang="en-US" altLang="ja-JP" sz="2400" u="sng" kern="100" dirty="0">
                <a:effectLst/>
                <a:latin typeface="Calibri" panose="020F0502020204030204" pitchFamily="34" charset="0"/>
                <a:ea typeface="ＭＳ Ｐ明朝" panose="02020600040205080304" pitchFamily="18" charset="-128"/>
                <a:cs typeface="Calibri" panose="020F0502020204030204" pitchFamily="34" charset="0"/>
              </a:rPr>
              <a:t>11.3</a:t>
            </a:r>
            <a:r>
              <a:rPr lang="ja-JP" altLang="ja-JP" sz="2400" u="sng" kern="100" dirty="0">
                <a:effectLst/>
                <a:latin typeface="Calibri" panose="020F0502020204030204" pitchFamily="34" charset="0"/>
                <a:ea typeface="ＭＳ Ｐ明朝" panose="02020600040205080304" pitchFamily="18" charset="-128"/>
                <a:cs typeface="Calibri" panose="020F0502020204030204" pitchFamily="34" charset="0"/>
              </a:rPr>
              <a:t>％</a:t>
            </a:r>
            <a:r>
              <a:rPr lang="ja-JP" altLang="en-US" sz="2400" kern="100" dirty="0">
                <a:effectLst/>
                <a:latin typeface="Calibri" panose="020F0502020204030204" pitchFamily="34" charset="0"/>
                <a:ea typeface="ＭＳ Ｐ明朝" panose="02020600040205080304" pitchFamily="18" charset="-128"/>
                <a:cs typeface="Calibri" panose="020F0502020204030204" pitchFamily="34" charset="0"/>
              </a:rPr>
              <a:t>（</a:t>
            </a:r>
            <a:r>
              <a:rPr lang="en-US" altLang="ja-JP" sz="2400" kern="100" dirty="0">
                <a:effectLst/>
                <a:latin typeface="Calibri" panose="020F0502020204030204" pitchFamily="34" charset="0"/>
                <a:ea typeface="ＭＳ Ｐ明朝" panose="02020600040205080304" pitchFamily="18" charset="-128"/>
                <a:cs typeface="Calibri" panose="020F0502020204030204" pitchFamily="34" charset="0"/>
              </a:rPr>
              <a:t>2020</a:t>
            </a:r>
            <a:r>
              <a:rPr lang="ja-JP" altLang="en-US" sz="2400" kern="100" dirty="0">
                <a:effectLst/>
                <a:latin typeface="Calibri" panose="020F0502020204030204" pitchFamily="34" charset="0"/>
                <a:ea typeface="ＭＳ Ｐ明朝" panose="02020600040205080304" pitchFamily="18" charset="-128"/>
                <a:cs typeface="Calibri" panose="020F0502020204030204" pitchFamily="34" charset="0"/>
              </a:rPr>
              <a:t>年）</a:t>
            </a:r>
            <a:r>
              <a:rPr lang="ja-JP" altLang="ja-JP" sz="2400" kern="100" dirty="0">
                <a:effectLst/>
                <a:latin typeface="Calibri" panose="020F0502020204030204" pitchFamily="34" charset="0"/>
                <a:ea typeface="ＭＳ Ｐ明朝" panose="02020600040205080304" pitchFamily="18" charset="-128"/>
                <a:cs typeface="Calibri" panose="020F0502020204030204" pitchFamily="34" charset="0"/>
              </a:rPr>
              <a:t>は、</a:t>
            </a:r>
            <a:r>
              <a:rPr lang="ja-JP" altLang="ja-JP" sz="2400" u="sng" kern="100" dirty="0">
                <a:effectLst/>
                <a:latin typeface="Calibri" panose="020F0502020204030204" pitchFamily="34" charset="0"/>
                <a:ea typeface="ＭＳ Ｐ明朝" panose="02020600040205080304" pitchFamily="18" charset="-128"/>
                <a:cs typeface="Calibri" panose="020F0502020204030204" pitchFamily="34" charset="0"/>
              </a:rPr>
              <a:t>食料自給率</a:t>
            </a:r>
            <a:r>
              <a:rPr lang="en-US" altLang="ja-JP" sz="2400" u="sng" kern="100" dirty="0">
                <a:effectLst/>
                <a:latin typeface="Calibri" panose="020F0502020204030204" pitchFamily="34" charset="0"/>
                <a:ea typeface="ＭＳ Ｐ明朝" panose="02020600040205080304" pitchFamily="18" charset="-128"/>
                <a:cs typeface="Calibri" panose="020F0502020204030204" pitchFamily="34" charset="0"/>
              </a:rPr>
              <a:t>38</a:t>
            </a:r>
            <a:r>
              <a:rPr lang="ja-JP" altLang="ja-JP" sz="2400" u="sng" kern="100" dirty="0">
                <a:effectLst/>
                <a:latin typeface="Calibri" panose="020F0502020204030204" pitchFamily="34" charset="0"/>
                <a:ea typeface="ＭＳ Ｐ明朝" panose="02020600040205080304" pitchFamily="18" charset="-128"/>
                <a:cs typeface="Calibri" panose="020F0502020204030204" pitchFamily="34" charset="0"/>
              </a:rPr>
              <a:t>％の</a:t>
            </a:r>
            <a:r>
              <a:rPr lang="en-US" altLang="ja-JP" sz="2400" u="sng" kern="100" dirty="0">
                <a:effectLst/>
                <a:latin typeface="Calibri" panose="020F0502020204030204" pitchFamily="34" charset="0"/>
                <a:ea typeface="ＭＳ Ｐ明朝" panose="02020600040205080304" pitchFamily="18" charset="-128"/>
                <a:cs typeface="Calibri" panose="020F0502020204030204" pitchFamily="34" charset="0"/>
              </a:rPr>
              <a:t>1/3</a:t>
            </a:r>
            <a:r>
              <a:rPr lang="ja-JP" altLang="en-US" sz="2400" u="sng" kern="100" dirty="0">
                <a:effectLst/>
                <a:latin typeface="Calibri" panose="020F0502020204030204" pitchFamily="34" charset="0"/>
                <a:ea typeface="ＭＳ Ｐ明朝" panose="02020600040205080304" pitchFamily="18" charset="-128"/>
                <a:cs typeface="Calibri" panose="020F0502020204030204" pitchFamily="34" charset="0"/>
              </a:rPr>
              <a:t>程度</a:t>
            </a:r>
            <a:r>
              <a:rPr lang="ja-JP" altLang="en-US" sz="2400" kern="100" dirty="0">
                <a:effectLst/>
                <a:latin typeface="Calibri" panose="020F0502020204030204" pitchFamily="34" charset="0"/>
                <a:ea typeface="ＭＳ Ｐ明朝" panose="02020600040205080304" pitchFamily="18" charset="-128"/>
                <a:cs typeface="Calibri" panose="020F0502020204030204" pitchFamily="34" charset="0"/>
              </a:rPr>
              <a:t>しかないのです</a:t>
            </a:r>
            <a:r>
              <a:rPr lang="ja-JP" altLang="ja-JP" sz="2400" kern="100" dirty="0">
                <a:effectLst/>
                <a:latin typeface="Calibri" panose="020F0502020204030204" pitchFamily="34" charset="0"/>
                <a:ea typeface="ＭＳ Ｐ明朝" panose="02020600040205080304" pitchFamily="18" charset="-128"/>
                <a:cs typeface="Calibri" panose="020F0502020204030204" pitchFamily="34" charset="0"/>
              </a:rPr>
              <a:t>。</a:t>
            </a:r>
            <a:endParaRPr lang="ja-JP" altLang="en-US" sz="2400" dirty="0">
              <a:latin typeface="Calibri" panose="020F0502020204030204" pitchFamily="34" charset="0"/>
              <a:ea typeface="ＭＳ Ｐ明朝" panose="02020600040205080304" pitchFamily="18" charset="-128"/>
              <a:cs typeface="Calibri" panose="020F0502020204030204" pitchFamily="34" charset="0"/>
            </a:endParaRPr>
          </a:p>
        </p:txBody>
      </p:sp>
      <p:sp>
        <p:nvSpPr>
          <p:cNvPr id="18" name="テキスト ボックス 17">
            <a:extLst>
              <a:ext uri="{FF2B5EF4-FFF2-40B4-BE49-F238E27FC236}">
                <a16:creationId xmlns:a16="http://schemas.microsoft.com/office/drawing/2014/main" id="{E4C98D39-7C0D-9727-FEB2-799DD6FA1D37}"/>
              </a:ext>
            </a:extLst>
          </p:cNvPr>
          <p:cNvSpPr txBox="1"/>
          <p:nvPr/>
        </p:nvSpPr>
        <p:spPr>
          <a:xfrm>
            <a:off x="517744" y="5156984"/>
            <a:ext cx="5040000" cy="1138773"/>
          </a:xfrm>
          <a:prstGeom prst="rect">
            <a:avLst/>
          </a:prstGeom>
          <a:noFill/>
        </p:spPr>
        <p:txBody>
          <a:bodyPr wrap="square">
            <a:spAutoFit/>
          </a:bodyPr>
          <a:lstStyle/>
          <a:p>
            <a:r>
              <a:rPr lang="ja-JP" altLang="en-US" sz="2400" kern="100" dirty="0">
                <a:effectLst/>
                <a:latin typeface="Calibri" panose="020F0502020204030204" pitchFamily="34" charset="0"/>
                <a:ea typeface="ＭＳ 明朝" panose="02020609040205080304" pitchFamily="17" charset="-128"/>
                <a:cs typeface="Calibri" panose="020F0502020204030204" pitchFamily="34" charset="0"/>
              </a:rPr>
              <a:t>　</a:t>
            </a:r>
            <a:r>
              <a:rPr lang="ja-JP" altLang="en-US" sz="2200" kern="100" dirty="0">
                <a:effectLst/>
                <a:latin typeface="Calibri" panose="020F0502020204030204" pitchFamily="34" charset="0"/>
                <a:ea typeface="ＭＳ 明朝" panose="02020609040205080304" pitchFamily="17" charset="-128"/>
                <a:cs typeface="Calibri" panose="020F0502020204030204" pitchFamily="34" charset="0"/>
              </a:rPr>
              <a:t>また、</a:t>
            </a:r>
            <a:r>
              <a:rPr lang="ja-JP" altLang="ja-JP" sz="2200" dirty="0">
                <a:latin typeface="Calibri" panose="020F0502020204030204" pitchFamily="34" charset="0"/>
                <a:ea typeface="ＭＳ 明朝" panose="02020609040205080304" pitchFamily="17" charset="-128"/>
                <a:cs typeface="Calibri" panose="020F0502020204030204" pitchFamily="34" charset="0"/>
              </a:rPr>
              <a:t>これら</a:t>
            </a:r>
            <a:r>
              <a:rPr lang="en-US" altLang="ja-JP" sz="2200" u="sng" dirty="0">
                <a:latin typeface="Calibri" panose="020F0502020204030204" pitchFamily="34" charset="0"/>
                <a:ea typeface="ＭＳ 明朝" panose="02020609040205080304" pitchFamily="17" charset="-128"/>
                <a:cs typeface="Calibri" panose="020F0502020204030204" pitchFamily="34" charset="0"/>
              </a:rPr>
              <a:t>2</a:t>
            </a:r>
            <a:r>
              <a:rPr lang="ja-JP" altLang="en-US" sz="2200" u="sng" dirty="0">
                <a:latin typeface="Calibri" panose="020F0502020204030204" pitchFamily="34" charset="0"/>
                <a:ea typeface="ＭＳ 明朝" panose="02020609040205080304" pitchFamily="17" charset="-128"/>
                <a:cs typeface="Calibri" panose="020F0502020204030204" pitchFamily="34" charset="0"/>
              </a:rPr>
              <a:t>つの課題</a:t>
            </a:r>
            <a:r>
              <a:rPr lang="ja-JP" altLang="ja-JP" sz="2200" u="sng" dirty="0">
                <a:latin typeface="Calibri" panose="020F0502020204030204" pitchFamily="34" charset="0"/>
                <a:ea typeface="ＭＳ 明朝" panose="02020609040205080304" pitchFamily="17" charset="-128"/>
                <a:cs typeface="Calibri" panose="020F0502020204030204" pitchFamily="34" charset="0"/>
              </a:rPr>
              <a:t>は</a:t>
            </a:r>
            <a:r>
              <a:rPr lang="ja-JP" altLang="en-US" sz="2200" dirty="0">
                <a:effectLst/>
                <a:latin typeface="Calibri" panose="020F0502020204030204" pitchFamily="34" charset="0"/>
                <a:ea typeface="ＭＳ 明朝" panose="02020609040205080304" pitchFamily="17" charset="-128"/>
                <a:cs typeface="Calibri" panose="020F0502020204030204" pitchFamily="34" charset="0"/>
              </a:rPr>
              <a:t>相互に</a:t>
            </a:r>
            <a:r>
              <a:rPr lang="ja-JP" altLang="ja-JP" sz="2200" dirty="0">
                <a:effectLst/>
                <a:latin typeface="Calibri" panose="020F0502020204030204" pitchFamily="34" charset="0"/>
                <a:ea typeface="ＭＳ 明朝" panose="02020609040205080304" pitchFamily="17" charset="-128"/>
                <a:cs typeface="Calibri" panose="020F0502020204030204" pitchFamily="34" charset="0"/>
              </a:rPr>
              <a:t>関連</a:t>
            </a:r>
            <a:r>
              <a:rPr lang="ja-JP" altLang="en-US" sz="2200" dirty="0">
                <a:effectLst/>
                <a:latin typeface="Calibri" panose="020F0502020204030204" pitchFamily="34" charset="0"/>
                <a:ea typeface="ＭＳ 明朝" panose="02020609040205080304" pitchFamily="17" charset="-128"/>
                <a:cs typeface="Calibri" panose="020F0502020204030204" pitchFamily="34" charset="0"/>
              </a:rPr>
              <a:t>していることから</a:t>
            </a:r>
            <a:r>
              <a:rPr lang="ja-JP" altLang="ja-JP" sz="2200" dirty="0">
                <a:effectLst/>
                <a:latin typeface="Calibri" panose="020F0502020204030204" pitchFamily="34" charset="0"/>
                <a:ea typeface="ＭＳ 明朝" panose="02020609040205080304" pitchFamily="17" charset="-128"/>
                <a:cs typeface="Calibri" panose="020F0502020204030204" pitchFamily="34" charset="0"/>
              </a:rPr>
              <a:t>、</a:t>
            </a:r>
            <a:r>
              <a:rPr lang="ja-JP" altLang="en-US" sz="2200" u="sng" dirty="0">
                <a:effectLst/>
                <a:latin typeface="Calibri" panose="020F0502020204030204" pitchFamily="34" charset="0"/>
                <a:ea typeface="ＭＳ 明朝" panose="02020609040205080304" pitchFamily="17" charset="-128"/>
                <a:cs typeface="Calibri" panose="020F0502020204030204" pitchFamily="34" charset="0"/>
              </a:rPr>
              <a:t>同時に検討</a:t>
            </a:r>
            <a:r>
              <a:rPr lang="ja-JP" altLang="ja-JP" sz="2200" u="sng" dirty="0">
                <a:effectLst/>
                <a:latin typeface="Calibri" panose="020F0502020204030204" pitchFamily="34" charset="0"/>
                <a:ea typeface="ＭＳ 明朝" panose="02020609040205080304" pitchFamily="17" charset="-128"/>
                <a:cs typeface="Calibri" panose="020F0502020204030204" pitchFamily="34" charset="0"/>
              </a:rPr>
              <a:t>し</a:t>
            </a:r>
            <a:r>
              <a:rPr lang="ja-JP" altLang="en-US" sz="2200" u="sng" dirty="0">
                <a:effectLst/>
                <a:latin typeface="Calibri" panose="020F0502020204030204" pitchFamily="34" charset="0"/>
                <a:ea typeface="ＭＳ 明朝" panose="02020609040205080304" pitchFamily="17" charset="-128"/>
                <a:cs typeface="Calibri" panose="020F0502020204030204" pitchFamily="34" charset="0"/>
              </a:rPr>
              <a:t>同時に</a:t>
            </a:r>
            <a:r>
              <a:rPr lang="ja-JP" altLang="ja-JP" sz="2200" u="sng" dirty="0">
                <a:effectLst/>
                <a:latin typeface="Calibri" panose="020F0502020204030204" pitchFamily="34" charset="0"/>
                <a:ea typeface="ＭＳ 明朝" panose="02020609040205080304" pitchFamily="17" charset="-128"/>
                <a:cs typeface="Calibri" panose="020F0502020204030204" pitchFamily="34" charset="0"/>
              </a:rPr>
              <a:t>解決</a:t>
            </a:r>
            <a:r>
              <a:rPr lang="ja-JP" altLang="en-US" sz="2200" dirty="0">
                <a:effectLst/>
                <a:latin typeface="Calibri" panose="020F0502020204030204" pitchFamily="34" charset="0"/>
                <a:ea typeface="ＭＳ 明朝" panose="02020609040205080304" pitchFamily="17" charset="-128"/>
                <a:cs typeface="Calibri" panose="020F0502020204030204" pitchFamily="34" charset="0"/>
              </a:rPr>
              <a:t>していくことが重要なのです。</a:t>
            </a:r>
            <a:endParaRPr lang="ja-JP" altLang="ja-JP" sz="22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27225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225EC580-8ADE-44ED-ACAA-F0417F8730E5}"/>
              </a:ext>
            </a:extLst>
          </p:cNvPr>
          <p:cNvSpPr txBox="1"/>
          <p:nvPr/>
        </p:nvSpPr>
        <p:spPr>
          <a:xfrm>
            <a:off x="69173" y="1074049"/>
            <a:ext cx="12060000" cy="1233736"/>
          </a:xfrm>
          <a:prstGeom prst="rect">
            <a:avLst/>
          </a:prstGeom>
          <a:noFill/>
        </p:spPr>
        <p:txBody>
          <a:bodyPr wrap="square">
            <a:spAutoFit/>
          </a:bodyPr>
          <a:lstStyle/>
          <a:p>
            <a:pPr indent="139700" algn="l">
              <a:lnSpc>
                <a:spcPct val="115000"/>
              </a:lnSpc>
            </a:pPr>
            <a:r>
              <a:rPr lang="ja-JP" altLang="en-US" sz="2200" kern="100" dirty="0">
                <a:latin typeface="Calibri" panose="020F0502020204030204" pitchFamily="34" charset="0"/>
                <a:ea typeface="ＭＳ 明朝" panose="02020609040205080304" pitchFamily="17" charset="-128"/>
                <a:cs typeface="Calibri" panose="020F0502020204030204" pitchFamily="34" charset="0"/>
              </a:rPr>
              <a:t>　</a:t>
            </a:r>
            <a:r>
              <a:rPr lang="en-US" altLang="ja-JP" sz="2200" kern="100" dirty="0">
                <a:effectLst/>
                <a:latin typeface="Calibri" panose="020F0502020204030204" pitchFamily="34" charset="0"/>
                <a:ea typeface="ＭＳ 明朝" panose="02020609040205080304" pitchFamily="17" charset="-128"/>
                <a:cs typeface="Times New Roman" panose="02020603050405020304" pitchFamily="18" charset="0"/>
              </a:rPr>
              <a:t>2</a:t>
            </a:r>
            <a:r>
              <a:rPr lang="ja-JP" altLang="ja-JP" sz="2200" kern="100" dirty="0">
                <a:effectLst/>
                <a:latin typeface="Calibri" panose="020F0502020204030204" pitchFamily="34" charset="0"/>
                <a:ea typeface="ＭＳ 明朝" panose="02020609040205080304" pitchFamily="17" charset="-128"/>
                <a:cs typeface="Calibri" panose="020F0502020204030204" pitchFamily="34" charset="0"/>
              </a:rPr>
              <a:t>つの課題をグラフ</a:t>
            </a:r>
            <a:r>
              <a:rPr lang="ja-JP" altLang="en-US" sz="2200" kern="100" dirty="0">
                <a:effectLst/>
                <a:latin typeface="Calibri" panose="020F0502020204030204" pitchFamily="34" charset="0"/>
                <a:ea typeface="ＭＳ 明朝" panose="02020609040205080304" pitchFamily="17" charset="-128"/>
                <a:cs typeface="Calibri" panose="020F0502020204030204" pitchFamily="34" charset="0"/>
              </a:rPr>
              <a:t>化すると</a:t>
            </a:r>
            <a:r>
              <a:rPr lang="ja-JP" altLang="ja-JP" sz="2200" kern="100" dirty="0">
                <a:effectLst/>
                <a:latin typeface="Calibri" panose="020F0502020204030204" pitchFamily="34" charset="0"/>
                <a:ea typeface="ＭＳ 明朝" panose="02020609040205080304" pitchFamily="17" charset="-128"/>
                <a:cs typeface="Calibri" panose="020F0502020204030204" pitchFamily="34" charset="0"/>
              </a:rPr>
              <a:t>、日本は理想的な位置から最も遠い国</a:t>
            </a:r>
            <a:r>
              <a:rPr lang="ja-JP" altLang="en-US" sz="2200" kern="100" dirty="0">
                <a:effectLst/>
                <a:latin typeface="Calibri" panose="020F0502020204030204" pitchFamily="34" charset="0"/>
                <a:ea typeface="ＭＳ 明朝" panose="02020609040205080304" pitchFamily="17" charset="-128"/>
                <a:cs typeface="Calibri" panose="020F0502020204030204" pitchFamily="34" charset="0"/>
              </a:rPr>
              <a:t>であることが分かります</a:t>
            </a:r>
            <a:r>
              <a:rPr lang="ja-JP" altLang="ja-JP" sz="2200" kern="100" dirty="0">
                <a:effectLst/>
                <a:latin typeface="Calibri" panose="020F0502020204030204" pitchFamily="34" charset="0"/>
                <a:ea typeface="ＭＳ 明朝" panose="02020609040205080304" pitchFamily="17" charset="-128"/>
                <a:cs typeface="Calibri" panose="020F0502020204030204" pitchFamily="34" charset="0"/>
              </a:rPr>
              <a:t>。また、日本は国産資源が</a:t>
            </a:r>
            <a:r>
              <a:rPr lang="ja-JP" altLang="en-US" sz="2200" kern="100" dirty="0">
                <a:effectLst/>
                <a:latin typeface="Calibri" panose="020F0502020204030204" pitchFamily="34" charset="0"/>
                <a:ea typeface="ＭＳ 明朝" panose="02020609040205080304" pitchFamily="17" charset="-128"/>
                <a:cs typeface="Calibri" panose="020F0502020204030204" pitchFamily="34" charset="0"/>
              </a:rPr>
              <a:t>少なく</a:t>
            </a:r>
            <a:r>
              <a:rPr lang="ja-JP" altLang="ja-JP" sz="2200" kern="100" dirty="0">
                <a:effectLst/>
                <a:latin typeface="Calibri" panose="020F0502020204030204" pitchFamily="34" charset="0"/>
                <a:ea typeface="ＭＳ 明朝" panose="02020609040205080304" pitchFamily="17" charset="-128"/>
                <a:cs typeface="Calibri" panose="020F0502020204030204" pitchFamily="34" charset="0"/>
              </a:rPr>
              <a:t>、国際的なガスパイプラインや送電網もないなど、エネルギーの周辺環境に恵まれていないため、</a:t>
            </a:r>
            <a:r>
              <a:rPr lang="ja-JP" altLang="en-US" sz="2200" kern="100" dirty="0">
                <a:effectLst/>
                <a:latin typeface="Calibri" panose="020F0502020204030204" pitchFamily="34" charset="0"/>
                <a:ea typeface="ＭＳ 明朝" panose="02020609040205080304" pitchFamily="17" charset="-128"/>
                <a:cs typeface="Calibri" panose="020F0502020204030204" pitchFamily="34" charset="0"/>
              </a:rPr>
              <a:t>日本</a:t>
            </a:r>
            <a:r>
              <a:rPr lang="ja-JP" altLang="ja-JP" sz="2200" kern="100" dirty="0">
                <a:effectLst/>
                <a:latin typeface="Calibri" panose="020F0502020204030204" pitchFamily="34" charset="0"/>
                <a:ea typeface="ＭＳ 明朝" panose="02020609040205080304" pitchFamily="17" charset="-128"/>
                <a:cs typeface="Calibri" panose="020F0502020204030204" pitchFamily="34" charset="0"/>
              </a:rPr>
              <a:t>単独でのエネルギー安定供給体制が必要</a:t>
            </a:r>
            <a:r>
              <a:rPr lang="ja-JP" altLang="en-US" sz="2200" kern="100" dirty="0">
                <a:effectLst/>
                <a:latin typeface="Calibri" panose="020F0502020204030204" pitchFamily="34" charset="0"/>
                <a:ea typeface="ＭＳ 明朝" panose="02020609040205080304" pitchFamily="17" charset="-128"/>
                <a:cs typeface="Calibri" panose="020F0502020204030204" pitchFamily="34" charset="0"/>
              </a:rPr>
              <a:t>なのです</a:t>
            </a:r>
            <a:r>
              <a:rPr lang="ja-JP" altLang="ja-JP" sz="2200" kern="100" dirty="0">
                <a:effectLst/>
                <a:latin typeface="Calibri" panose="020F0502020204030204" pitchFamily="34" charset="0"/>
                <a:ea typeface="ＭＳ 明朝" panose="02020609040205080304" pitchFamily="17" charset="-128"/>
                <a:cs typeface="Calibri" panose="020F0502020204030204" pitchFamily="34" charset="0"/>
              </a:rPr>
              <a:t>。</a:t>
            </a:r>
            <a:endParaRPr lang="ja-JP" altLang="ja-JP" sz="22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21" name="スライド番号プレースホルダー 6">
            <a:extLst>
              <a:ext uri="{FF2B5EF4-FFF2-40B4-BE49-F238E27FC236}">
                <a16:creationId xmlns:a16="http://schemas.microsoft.com/office/drawing/2014/main" id="{419E3C12-C00C-4428-969A-E1CCBD537138}"/>
              </a:ext>
            </a:extLst>
          </p:cNvPr>
          <p:cNvSpPr txBox="1">
            <a:spLocks/>
          </p:cNvSpPr>
          <p:nvPr/>
        </p:nvSpPr>
        <p:spPr>
          <a:xfrm>
            <a:off x="11674256" y="6481610"/>
            <a:ext cx="468682"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800" dirty="0">
                <a:solidFill>
                  <a:schemeClr val="tx1"/>
                </a:solidFill>
                <a:latin typeface="Calibri" panose="020F0502020204030204" pitchFamily="34" charset="0"/>
                <a:cs typeface="Calibri" panose="020F0502020204030204" pitchFamily="34" charset="0"/>
              </a:rPr>
              <a:t>4</a:t>
            </a:r>
          </a:p>
        </p:txBody>
      </p:sp>
      <p:sp>
        <p:nvSpPr>
          <p:cNvPr id="3" name="字幕 2">
            <a:extLst>
              <a:ext uri="{FF2B5EF4-FFF2-40B4-BE49-F238E27FC236}">
                <a16:creationId xmlns:a16="http://schemas.microsoft.com/office/drawing/2014/main" id="{6C68F531-7087-C83D-5345-128DB31EE018}"/>
              </a:ext>
            </a:extLst>
          </p:cNvPr>
          <p:cNvSpPr txBox="1">
            <a:spLocks/>
          </p:cNvSpPr>
          <p:nvPr/>
        </p:nvSpPr>
        <p:spPr>
          <a:xfrm>
            <a:off x="10970" y="29120"/>
            <a:ext cx="12158301" cy="648000"/>
          </a:xfrm>
          <a:prstGeom prst="rect">
            <a:avLst/>
          </a:prstGeom>
          <a:solidFill>
            <a:schemeClr val="accent1">
              <a:lumMod val="75000"/>
            </a:schemeClr>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kumimoji="0" lang="en-US" altLang="ja-JP" sz="4000" b="1" dirty="0">
                <a:solidFill>
                  <a:schemeClr val="bg1"/>
                </a:solidFill>
                <a:latin typeface="Calibri" panose="020F0502020204030204" pitchFamily="34" charset="0"/>
                <a:ea typeface="ＭＳ ゴシック" panose="020B0609070205080204" pitchFamily="49" charset="-128"/>
                <a:cs typeface="Calibri" panose="020F0502020204030204" pitchFamily="34" charset="0"/>
              </a:rPr>
              <a:t>1</a:t>
            </a:r>
            <a:r>
              <a:rPr kumimoji="0" lang="ja-JP" altLang="en-US" sz="4000" b="1" dirty="0">
                <a:solidFill>
                  <a:schemeClr val="bg1"/>
                </a:solidFill>
                <a:latin typeface="ＭＳ ゴシック" panose="020B0609070205080204" pitchFamily="49" charset="-128"/>
                <a:ea typeface="ＭＳ ゴシック" panose="020B0609070205080204" pitchFamily="49" charset="-128"/>
                <a:cs typeface="Calibri" panose="020F0502020204030204" pitchFamily="34" charset="0"/>
              </a:rPr>
              <a:t>　日本の課題</a:t>
            </a:r>
            <a:r>
              <a:rPr kumimoji="0" lang="ja-JP" altLang="en-US" sz="2400" b="1" dirty="0">
                <a:solidFill>
                  <a:schemeClr val="bg1"/>
                </a:solidFill>
                <a:latin typeface="ＭＳ ゴシック" panose="020B0609070205080204" pitchFamily="49" charset="-128"/>
                <a:ea typeface="ＭＳ ゴシック" panose="020B0609070205080204" pitchFamily="49" charset="-128"/>
                <a:cs typeface="Calibri" panose="020F0502020204030204" pitchFamily="34" charset="0"/>
              </a:rPr>
              <a:t>（海外との比較）</a:t>
            </a:r>
            <a:endParaRPr kumimoji="0" lang="en-US" altLang="ja-JP" sz="2400" b="1" i="0" u="none" strike="noStrike" cap="none" normalizeH="0" baseline="0" dirty="0">
              <a:ln>
                <a:noFill/>
              </a:ln>
              <a:solidFill>
                <a:schemeClr val="bg1"/>
              </a:solidFill>
              <a:effectLst/>
              <a:latin typeface="ＭＳ ゴシック" panose="020B0609070205080204" pitchFamily="49" charset="-128"/>
              <a:ea typeface="ＭＳ ゴシック" panose="020B0609070205080204" pitchFamily="49" charset="-128"/>
              <a:cs typeface="Calibri" panose="020F0502020204030204" pitchFamily="34" charset="0"/>
            </a:endParaRPr>
          </a:p>
        </p:txBody>
      </p:sp>
      <p:sp>
        <p:nvSpPr>
          <p:cNvPr id="58" name="テキスト ボックス 34">
            <a:extLst>
              <a:ext uri="{FF2B5EF4-FFF2-40B4-BE49-F238E27FC236}">
                <a16:creationId xmlns:a16="http://schemas.microsoft.com/office/drawing/2014/main" id="{D26D9DF4-E196-F398-9A04-EE4F0779021D}"/>
              </a:ext>
            </a:extLst>
          </p:cNvPr>
          <p:cNvSpPr txBox="1"/>
          <p:nvPr/>
        </p:nvSpPr>
        <p:spPr>
          <a:xfrm>
            <a:off x="26722" y="691196"/>
            <a:ext cx="3132000" cy="396000"/>
          </a:xfrm>
          <a:prstGeom prst="rect">
            <a:avLst/>
          </a:prstGeom>
          <a:solidFill>
            <a:schemeClr val="bg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en-US" altLang="ja-JP" sz="2200" b="1" baseline="0" dirty="0">
                <a:solidFill>
                  <a:sysClr val="windowText" lastClr="000000"/>
                </a:solidFill>
                <a:latin typeface="ＭＳ ゴシック" panose="020B0609070205080204" pitchFamily="49" charset="-128"/>
                <a:ea typeface="ＭＳ ゴシック" panose="020B0609070205080204" pitchFamily="49" charset="-128"/>
              </a:rPr>
              <a:t>【</a:t>
            </a:r>
            <a:r>
              <a:rPr lang="ja-JP" altLang="en-US" sz="2200" b="1" dirty="0">
                <a:solidFill>
                  <a:sysClr val="windowText" lastClr="000000"/>
                </a:solidFill>
                <a:latin typeface="ＭＳ ゴシック" panose="020B0609070205080204" pitchFamily="49" charset="-128"/>
                <a:ea typeface="ＭＳ ゴシック" panose="020B0609070205080204" pitchFamily="49" charset="-128"/>
              </a:rPr>
              <a:t>海外</a:t>
            </a:r>
            <a:r>
              <a:rPr kumimoji="1" lang="ja-JP" altLang="en-US" sz="2200" b="1" baseline="0" dirty="0">
                <a:solidFill>
                  <a:sysClr val="windowText" lastClr="000000"/>
                </a:solidFill>
                <a:latin typeface="ＭＳ ゴシック" panose="020B0609070205080204" pitchFamily="49" charset="-128"/>
                <a:ea typeface="ＭＳ ゴシック" panose="020B0609070205080204" pitchFamily="49" charset="-128"/>
              </a:rPr>
              <a:t>との比較</a:t>
            </a:r>
            <a:r>
              <a:rPr kumimoji="1" lang="en-US" altLang="ja-JP" sz="2200" b="1" baseline="0" dirty="0">
                <a:solidFill>
                  <a:sysClr val="windowText" lastClr="000000"/>
                </a:solidFill>
                <a:latin typeface="ＭＳ ゴシック" panose="020B0609070205080204" pitchFamily="49" charset="-128"/>
                <a:ea typeface="ＭＳ ゴシック" panose="020B0609070205080204" pitchFamily="49" charset="-128"/>
              </a:rPr>
              <a:t>】</a:t>
            </a:r>
          </a:p>
        </p:txBody>
      </p:sp>
      <p:pic>
        <p:nvPicPr>
          <p:cNvPr id="13" name="図 12">
            <a:extLst>
              <a:ext uri="{FF2B5EF4-FFF2-40B4-BE49-F238E27FC236}">
                <a16:creationId xmlns:a16="http://schemas.microsoft.com/office/drawing/2014/main" id="{00000000-0008-0000-0000-00003E000000}"/>
              </a:ext>
            </a:extLst>
          </p:cNvPr>
          <p:cNvPicPr>
            <a:picLocks noChangeAspect="1"/>
          </p:cNvPicPr>
          <p:nvPr/>
        </p:nvPicPr>
        <p:blipFill>
          <a:blip r:embed="rId3"/>
          <a:stretch>
            <a:fillRect/>
          </a:stretch>
        </p:blipFill>
        <p:spPr>
          <a:xfrm>
            <a:off x="9372692" y="4233116"/>
            <a:ext cx="1852797" cy="2595764"/>
          </a:xfrm>
          <a:prstGeom prst="rect">
            <a:avLst/>
          </a:prstGeom>
        </p:spPr>
      </p:pic>
      <p:pic>
        <p:nvPicPr>
          <p:cNvPr id="61" name="図 60">
            <a:extLst>
              <a:ext uri="{FF2B5EF4-FFF2-40B4-BE49-F238E27FC236}">
                <a16:creationId xmlns:a16="http://schemas.microsoft.com/office/drawing/2014/main" id="{B46D8C25-6238-EAF8-C562-5B596251D7FE}"/>
              </a:ext>
            </a:extLst>
          </p:cNvPr>
          <p:cNvPicPr>
            <a:picLocks noChangeAspect="1"/>
          </p:cNvPicPr>
          <p:nvPr/>
        </p:nvPicPr>
        <p:blipFill>
          <a:blip r:embed="rId4"/>
          <a:stretch>
            <a:fillRect/>
          </a:stretch>
        </p:blipFill>
        <p:spPr>
          <a:xfrm>
            <a:off x="1781648" y="2309351"/>
            <a:ext cx="7189074" cy="4522927"/>
          </a:xfrm>
          <a:prstGeom prst="rect">
            <a:avLst/>
          </a:prstGeom>
        </p:spPr>
      </p:pic>
      <p:sp>
        <p:nvSpPr>
          <p:cNvPr id="62" name="テキスト ボックス 5">
            <a:extLst>
              <a:ext uri="{FF2B5EF4-FFF2-40B4-BE49-F238E27FC236}">
                <a16:creationId xmlns:a16="http://schemas.microsoft.com/office/drawing/2014/main" id="{9FB9EFD7-3F60-0A87-FAE1-8067CAAC0489}"/>
              </a:ext>
            </a:extLst>
          </p:cNvPr>
          <p:cNvSpPr txBox="1"/>
          <p:nvPr/>
        </p:nvSpPr>
        <p:spPr>
          <a:xfrm>
            <a:off x="7633947" y="6481610"/>
            <a:ext cx="1944000" cy="216000"/>
          </a:xfrm>
          <a:prstGeom prst="rect">
            <a:avLst/>
          </a:prstGeom>
          <a:solidFill>
            <a:schemeClr val="bg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200" b="0" dirty="0">
                <a:solidFill>
                  <a:schemeClr val="tx1"/>
                </a:solidFill>
                <a:latin typeface="ＭＳ Ｐゴシック" panose="020B0600070205080204" pitchFamily="50" charset="-128"/>
                <a:ea typeface="ＭＳ Ｐゴシック" panose="020B0600070205080204" pitchFamily="50" charset="-128"/>
              </a:rPr>
              <a:t>（参考）ロシアは、自給率</a:t>
            </a:r>
            <a:r>
              <a:rPr kumimoji="1" lang="en-US" altLang="ja-JP" sz="1200" b="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189%</a:t>
            </a:r>
            <a:endParaRPr kumimoji="1" lang="ja-JP" altLang="en-US" sz="1200" b="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p:txBody>
      </p:sp>
    </p:spTree>
    <p:extLst>
      <p:ext uri="{BB962C8B-B14F-4D97-AF65-F5344CB8AC3E}">
        <p14:creationId xmlns:p14="http://schemas.microsoft.com/office/powerpoint/2010/main" val="461780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90E78535-3F39-D145-DB8C-481CA197364B}"/>
              </a:ext>
            </a:extLst>
          </p:cNvPr>
          <p:cNvPicPr>
            <a:picLocks noChangeAspect="1"/>
          </p:cNvPicPr>
          <p:nvPr/>
        </p:nvPicPr>
        <p:blipFill>
          <a:blip r:embed="rId3"/>
          <a:stretch>
            <a:fillRect/>
          </a:stretch>
        </p:blipFill>
        <p:spPr>
          <a:xfrm>
            <a:off x="487342" y="1492240"/>
            <a:ext cx="10872978" cy="4372356"/>
          </a:xfrm>
          <a:prstGeom prst="rect">
            <a:avLst/>
          </a:prstGeom>
        </p:spPr>
      </p:pic>
      <p:sp>
        <p:nvSpPr>
          <p:cNvPr id="9" name="テキスト ボックス 8">
            <a:extLst>
              <a:ext uri="{FF2B5EF4-FFF2-40B4-BE49-F238E27FC236}">
                <a16:creationId xmlns:a16="http://schemas.microsoft.com/office/drawing/2014/main" id="{6D7C07D9-0528-C7DC-AA2A-2535073DBDB5}"/>
              </a:ext>
            </a:extLst>
          </p:cNvPr>
          <p:cNvSpPr txBox="1"/>
          <p:nvPr/>
        </p:nvSpPr>
        <p:spPr>
          <a:xfrm>
            <a:off x="53138" y="6093708"/>
            <a:ext cx="10080000" cy="830997"/>
          </a:xfrm>
          <a:prstGeom prst="rect">
            <a:avLst/>
          </a:prstGeom>
          <a:noFill/>
        </p:spPr>
        <p:txBody>
          <a:bodyPr wrap="square">
            <a:spAutoFit/>
          </a:bodyPr>
          <a:lstStyle/>
          <a:p>
            <a:r>
              <a:rPr lang="ja-JP" altLang="en-US" sz="2400" dirty="0">
                <a:effectLst/>
                <a:latin typeface="Calibri" panose="020F0502020204030204" pitchFamily="34" charset="0"/>
                <a:ea typeface="ＭＳ 明朝" panose="02020609040205080304" pitchFamily="17" charset="-128"/>
                <a:cs typeface="Calibri" panose="020F0502020204030204" pitchFamily="34" charset="0"/>
              </a:rPr>
              <a:t>　完璧な</a:t>
            </a:r>
            <a:r>
              <a:rPr lang="ja-JP" altLang="ja-JP" sz="2200" dirty="0">
                <a:latin typeface="Calibri" panose="020F0502020204030204" pitchFamily="34" charset="0"/>
                <a:ea typeface="ＭＳ 明朝" panose="02020609040205080304" pitchFamily="17" charset="-128"/>
                <a:cs typeface="Calibri" panose="020F0502020204030204" pitchFamily="34" charset="0"/>
              </a:rPr>
              <a:t>エネルギー資源</a:t>
            </a:r>
            <a:r>
              <a:rPr lang="ja-JP" altLang="en-US" sz="2200" dirty="0">
                <a:latin typeface="Calibri" panose="020F0502020204030204" pitchFamily="34" charset="0"/>
                <a:ea typeface="ＭＳ 明朝" panose="02020609040205080304" pitchFamily="17" charset="-128"/>
                <a:cs typeface="Calibri" panose="020F0502020204030204" pitchFamily="34" charset="0"/>
              </a:rPr>
              <a:t>はないため</a:t>
            </a:r>
            <a:r>
              <a:rPr lang="en-US" altLang="ja-JP" sz="2200" dirty="0">
                <a:latin typeface="Calibri" panose="020F0502020204030204" pitchFamily="34" charset="0"/>
                <a:ea typeface="ＭＳ 明朝" panose="02020609040205080304" pitchFamily="17" charset="-128"/>
                <a:cs typeface="Calibri" panose="020F0502020204030204" pitchFamily="34" charset="0"/>
              </a:rPr>
              <a:t>､</a:t>
            </a:r>
            <a:r>
              <a:rPr lang="ja-JP" altLang="ja-JP" sz="2200" u="sng" dirty="0">
                <a:latin typeface="Calibri" panose="020F0502020204030204" pitchFamily="34" charset="0"/>
                <a:ea typeface="ＭＳ 明朝" panose="02020609040205080304" pitchFamily="17" charset="-128"/>
                <a:cs typeface="Calibri" panose="020F0502020204030204" pitchFamily="34" charset="0"/>
              </a:rPr>
              <a:t>安全性を最優先にエネルギーの安定供給</a:t>
            </a:r>
            <a:r>
              <a:rPr lang="en-US" altLang="ja-JP" sz="2200" u="sng" dirty="0">
                <a:latin typeface="Calibri" panose="020F0502020204030204" pitchFamily="34" charset="0"/>
                <a:ea typeface="ＭＳ 明朝" panose="02020609040205080304" pitchFamily="17" charset="-128"/>
                <a:cs typeface="Calibri" panose="020F0502020204030204" pitchFamily="34" charset="0"/>
              </a:rPr>
              <a:t>､</a:t>
            </a:r>
            <a:r>
              <a:rPr lang="ja-JP" altLang="en-US" sz="2200" u="sng" dirty="0">
                <a:latin typeface="Calibri" panose="020F0502020204030204" pitchFamily="34" charset="0"/>
                <a:ea typeface="ＭＳ 明朝" panose="02020609040205080304" pitchFamily="17" charset="-128"/>
                <a:cs typeface="Calibri" panose="020F0502020204030204" pitchFamily="34" charset="0"/>
              </a:rPr>
              <a:t>環境性</a:t>
            </a:r>
            <a:r>
              <a:rPr lang="en-US" altLang="ja-JP" sz="2200" u="sng" dirty="0">
                <a:latin typeface="Calibri" panose="020F0502020204030204" pitchFamily="34" charset="0"/>
                <a:ea typeface="ＭＳ 明朝" panose="02020609040205080304" pitchFamily="17" charset="-128"/>
                <a:cs typeface="Calibri" panose="020F0502020204030204" pitchFamily="34" charset="0"/>
              </a:rPr>
              <a:t>､</a:t>
            </a:r>
            <a:r>
              <a:rPr lang="ja-JP" altLang="ja-JP" sz="2200" u="sng" dirty="0">
                <a:latin typeface="Calibri" panose="020F0502020204030204" pitchFamily="34" charset="0"/>
                <a:ea typeface="ＭＳ 明朝" panose="02020609040205080304" pitchFamily="17" charset="-128"/>
                <a:cs typeface="Calibri" panose="020F0502020204030204" pitchFamily="34" charset="0"/>
              </a:rPr>
              <a:t>経済性</a:t>
            </a:r>
            <a:r>
              <a:rPr lang="ja-JP" altLang="en-US" sz="2200" u="sng" dirty="0">
                <a:latin typeface="Calibri" panose="020F0502020204030204" pitchFamily="34" charset="0"/>
                <a:ea typeface="ＭＳ 明朝" panose="02020609040205080304" pitchFamily="17" charset="-128"/>
                <a:cs typeface="Calibri" panose="020F0502020204030204" pitchFamily="34" charset="0"/>
              </a:rPr>
              <a:t>を考慮した</a:t>
            </a:r>
            <a:r>
              <a:rPr lang="en-US" altLang="ja-JP" sz="2200" u="sng" dirty="0">
                <a:latin typeface="Calibri" panose="020F0502020204030204" pitchFamily="34" charset="0"/>
                <a:ea typeface="ＭＳ 明朝" panose="02020609040205080304" pitchFamily="17" charset="-128"/>
                <a:cs typeface="Calibri" panose="020F0502020204030204" pitchFamily="34" charset="0"/>
              </a:rPr>
              <a:t>S</a:t>
            </a:r>
            <a:r>
              <a:rPr lang="ja-JP" altLang="en-US" sz="2200" u="sng" dirty="0">
                <a:latin typeface="Calibri" panose="020F0502020204030204" pitchFamily="34" charset="0"/>
                <a:ea typeface="ＭＳ 明朝" panose="02020609040205080304" pitchFamily="17" charset="-128"/>
                <a:cs typeface="Calibri" panose="020F0502020204030204" pitchFamily="34" charset="0"/>
              </a:rPr>
              <a:t>＋</a:t>
            </a:r>
            <a:r>
              <a:rPr lang="en-US" altLang="ja-JP" sz="2200" u="sng" dirty="0">
                <a:latin typeface="Calibri" panose="020F0502020204030204" pitchFamily="34" charset="0"/>
                <a:ea typeface="ＭＳ 明朝" panose="02020609040205080304" pitchFamily="17" charset="-128"/>
                <a:cs typeface="Calibri" panose="020F0502020204030204" pitchFamily="34" charset="0"/>
              </a:rPr>
              <a:t>3E</a:t>
            </a:r>
            <a:r>
              <a:rPr lang="ja-JP" altLang="en-US" sz="2200" b="1" baseline="30000" dirty="0">
                <a:solidFill>
                  <a:srgbClr val="FF0000"/>
                </a:solidFill>
                <a:latin typeface="Calibri" panose="020F0502020204030204" pitchFamily="34" charset="0"/>
                <a:ea typeface="ＭＳ 明朝" panose="02020609040205080304" pitchFamily="17" charset="-128"/>
                <a:cs typeface="Calibri" panose="020F0502020204030204" pitchFamily="34" charset="0"/>
              </a:rPr>
              <a:t>＊</a:t>
            </a:r>
            <a:r>
              <a:rPr lang="en-US" altLang="ja-JP" sz="2200" b="1" baseline="30000" dirty="0">
                <a:solidFill>
                  <a:srgbClr val="FF0000"/>
                </a:solidFill>
                <a:latin typeface="Calibri" panose="020F0502020204030204" pitchFamily="34" charset="0"/>
                <a:ea typeface="ＭＳ 明朝" panose="02020609040205080304" pitchFamily="17" charset="-128"/>
                <a:cs typeface="Calibri" panose="020F0502020204030204" pitchFamily="34" charset="0"/>
              </a:rPr>
              <a:t>3</a:t>
            </a:r>
            <a:r>
              <a:rPr lang="ja-JP" altLang="en-US" sz="2200" dirty="0">
                <a:latin typeface="Calibri" panose="020F0502020204030204" pitchFamily="34" charset="0"/>
                <a:ea typeface="ＭＳ 明朝" panose="02020609040205080304" pitchFamily="17" charset="-128"/>
                <a:cs typeface="Calibri" panose="020F0502020204030204" pitchFamily="34" charset="0"/>
              </a:rPr>
              <a:t>を基本とした電源バランスが重要です。　　　　　　　　　　　　　　　　　　　　　　　　　　　　　　　　　　　　　　　　　　　　　　　　　　　　　　　　　　　　　　　　　　　　　　　　　　　　　　　　　　　　　　　　　　　　　　　　　　　　　　　　　　　　　　　　　　　　　　　　　　　　　　　　　　　　　　　　　　　　　　　　　　　　　　　　　　　　　　　　　　　　　　　　　　　　　　　　　　　　　　　　　　　　　　　　　　　　　　　　　　　　　　　　　　　　　　　　　　　　　　　　　　　　　　　　　　　　　　　　　　　　　　　　　　　　　　　　　　　　　　　　　　　　　　　　　　　　　</a:t>
            </a:r>
            <a:r>
              <a:rPr lang="ja-JP" altLang="en-US" sz="2400" kern="100" dirty="0">
                <a:latin typeface="Calibri" panose="020F0502020204030204" pitchFamily="34" charset="0"/>
                <a:ea typeface="ＭＳ 明朝" panose="02020609040205080304" pitchFamily="17" charset="-128"/>
                <a:cs typeface="Calibri" panose="020F0502020204030204" pitchFamily="34" charset="0"/>
              </a:rPr>
              <a:t>　　</a:t>
            </a:r>
            <a:endParaRPr lang="en-US" altLang="ja-JP" sz="2400" kern="100" dirty="0">
              <a:latin typeface="Calibri" panose="020F0502020204030204" pitchFamily="34" charset="0"/>
              <a:ea typeface="ＭＳ 明朝" panose="02020609040205080304" pitchFamily="17" charset="-128"/>
              <a:cs typeface="Calibri" panose="020F0502020204030204" pitchFamily="34" charset="0"/>
            </a:endParaRPr>
          </a:p>
        </p:txBody>
      </p:sp>
      <p:sp>
        <p:nvSpPr>
          <p:cNvPr id="3" name="字幕 2">
            <a:extLst>
              <a:ext uri="{FF2B5EF4-FFF2-40B4-BE49-F238E27FC236}">
                <a16:creationId xmlns:a16="http://schemas.microsoft.com/office/drawing/2014/main" id="{D4F31CDA-590B-4A84-B29B-4A85EAFAB31E}"/>
              </a:ext>
            </a:extLst>
          </p:cNvPr>
          <p:cNvSpPr txBox="1">
            <a:spLocks/>
          </p:cNvSpPr>
          <p:nvPr/>
        </p:nvSpPr>
        <p:spPr>
          <a:xfrm>
            <a:off x="10970" y="29120"/>
            <a:ext cx="12158301" cy="648000"/>
          </a:xfrm>
          <a:prstGeom prst="rect">
            <a:avLst/>
          </a:prstGeom>
          <a:solidFill>
            <a:schemeClr val="accent1">
              <a:lumMod val="75000"/>
            </a:schemeClr>
          </a:solidFill>
        </p:spPr>
        <p:txBody>
          <a:bodyPr t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15000"/>
              </a:lnSpc>
              <a:buNone/>
            </a:pPr>
            <a:r>
              <a:rPr lang="en-US" altLang="ja-JP" sz="4000" b="1" kern="100" dirty="0">
                <a:solidFill>
                  <a:schemeClr val="bg1"/>
                </a:solidFill>
                <a:effectLst/>
                <a:latin typeface="Calibri" panose="020F0502020204030204" pitchFamily="34" charset="0"/>
                <a:ea typeface="ＭＳ Ｐゴシック" panose="020B0600070205080204" pitchFamily="50" charset="-128"/>
                <a:cs typeface="Calibri" panose="020F0502020204030204" pitchFamily="34" charset="0"/>
              </a:rPr>
              <a:t>2</a:t>
            </a:r>
            <a:r>
              <a:rPr lang="ja-JP" altLang="en-US" sz="4000" b="1" kern="100" dirty="0">
                <a:solidFill>
                  <a:schemeClr val="bg1"/>
                </a:solidFill>
                <a:effectLst/>
                <a:latin typeface="Calibri" panose="020F0502020204030204" pitchFamily="34" charset="0"/>
                <a:ea typeface="ＭＳ Ｐゴシック" panose="020B0600070205080204" pitchFamily="50" charset="-128"/>
                <a:cs typeface="Calibri" panose="020F0502020204030204" pitchFamily="34" charset="0"/>
              </a:rPr>
              <a:t>　</a:t>
            </a:r>
            <a:r>
              <a:rPr lang="ja-JP" altLang="ja-JP" sz="4000" b="1" kern="100" dirty="0">
                <a:solidFill>
                  <a:schemeClr val="bg1"/>
                </a:solidFill>
                <a:effectLst/>
                <a:latin typeface="游明朝" panose="02020400000000000000" pitchFamily="18" charset="-128"/>
                <a:ea typeface="ＭＳ ゴシック" panose="020B0609070205080204" pitchFamily="49" charset="-128"/>
                <a:cs typeface="Calibri" panose="020F0502020204030204" pitchFamily="34" charset="0"/>
              </a:rPr>
              <a:t>エネルギー</a:t>
            </a:r>
            <a:r>
              <a:rPr lang="ja-JP" altLang="en-US" sz="4000" b="1" kern="100" dirty="0">
                <a:solidFill>
                  <a:schemeClr val="bg1"/>
                </a:solidFill>
                <a:effectLst/>
                <a:latin typeface="游明朝" panose="02020400000000000000" pitchFamily="18" charset="-128"/>
                <a:ea typeface="ＭＳ ゴシック" panose="020B0609070205080204" pitchFamily="49" charset="-128"/>
                <a:cs typeface="Calibri" panose="020F0502020204030204" pitchFamily="34" charset="0"/>
              </a:rPr>
              <a:t>を考える</a:t>
            </a:r>
            <a:r>
              <a:rPr lang="ja-JP" altLang="en-US" sz="2400" b="1" kern="100" dirty="0">
                <a:solidFill>
                  <a:schemeClr val="bg1"/>
                </a:solidFill>
                <a:effectLst/>
                <a:latin typeface="游明朝" panose="02020400000000000000" pitchFamily="18" charset="-128"/>
                <a:ea typeface="ＭＳ ゴシック" panose="020B0609070205080204" pitchFamily="49" charset="-128"/>
                <a:cs typeface="Calibri" panose="020F0502020204030204" pitchFamily="34" charset="0"/>
              </a:rPr>
              <a:t>（電源別の利点と課題）</a:t>
            </a:r>
            <a:endParaRPr lang="ja-JP" altLang="ja-JP" sz="2400" kern="100" dirty="0">
              <a:solidFill>
                <a:schemeClr val="bg1"/>
              </a:solidFill>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3" name="スライド番号プレースホルダー 6">
            <a:extLst>
              <a:ext uri="{FF2B5EF4-FFF2-40B4-BE49-F238E27FC236}">
                <a16:creationId xmlns:a16="http://schemas.microsoft.com/office/drawing/2014/main" id="{18CD4888-E551-488F-AE36-7D49929877B8}"/>
              </a:ext>
            </a:extLst>
          </p:cNvPr>
          <p:cNvSpPr txBox="1">
            <a:spLocks/>
          </p:cNvSpPr>
          <p:nvPr/>
        </p:nvSpPr>
        <p:spPr>
          <a:xfrm>
            <a:off x="11674256" y="6481610"/>
            <a:ext cx="468682"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800" dirty="0">
                <a:solidFill>
                  <a:schemeClr val="tx1"/>
                </a:solidFill>
                <a:latin typeface="Calibri" panose="020F0502020204030204" pitchFamily="34" charset="0"/>
                <a:cs typeface="Calibri" panose="020F0502020204030204" pitchFamily="34" charset="0"/>
              </a:rPr>
              <a:t>5</a:t>
            </a:r>
            <a:endParaRPr kumimoji="1" lang="ja-JP" altLang="en-US" sz="1800" dirty="0">
              <a:solidFill>
                <a:schemeClr val="tx1"/>
              </a:solidFill>
              <a:latin typeface="Calibri" panose="020F0502020204030204" pitchFamily="34" charset="0"/>
              <a:cs typeface="Calibri" panose="020F0502020204030204" pitchFamily="34" charset="0"/>
            </a:endParaRPr>
          </a:p>
        </p:txBody>
      </p:sp>
      <p:sp>
        <p:nvSpPr>
          <p:cNvPr id="14" name="テキスト ボックス 1">
            <a:extLst>
              <a:ext uri="{FF2B5EF4-FFF2-40B4-BE49-F238E27FC236}">
                <a16:creationId xmlns:a16="http://schemas.microsoft.com/office/drawing/2014/main" id="{A9F7FC1D-FDC9-4D0C-9D46-AA6BDACBAABD}"/>
              </a:ext>
            </a:extLst>
          </p:cNvPr>
          <p:cNvSpPr txBox="1"/>
          <p:nvPr/>
        </p:nvSpPr>
        <p:spPr>
          <a:xfrm>
            <a:off x="64791" y="1074492"/>
            <a:ext cx="12024000" cy="360000"/>
          </a:xfrm>
          <a:prstGeom prst="rect">
            <a:avLst/>
          </a:prstGeom>
          <a:solidFill>
            <a:schemeClr val="lt1">
              <a:alpha val="0"/>
            </a:schemeClr>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ja-JP" altLang="en-US" sz="2200" b="0" i="0" dirty="0">
                <a:solidFill>
                  <a:srgbClr val="333333"/>
                </a:solidFill>
                <a:effectLst/>
                <a:latin typeface="Noto Sans JP"/>
                <a:ea typeface="ＭＳ 明朝" panose="02020609040205080304" pitchFamily="17" charset="-128"/>
              </a:rPr>
              <a:t>　</a:t>
            </a:r>
            <a:r>
              <a:rPr lang="ja-JP" altLang="en-US" sz="2200" b="0" i="0" dirty="0">
                <a:solidFill>
                  <a:schemeClr val="tx1"/>
                </a:solidFill>
                <a:effectLst/>
                <a:latin typeface="Noto Sans JP"/>
                <a:ea typeface="ＭＳ 明朝" panose="02020609040205080304" pitchFamily="17" charset="-128"/>
              </a:rPr>
              <a:t>電源によってそれぞれ</a:t>
            </a:r>
            <a:r>
              <a:rPr lang="ja-JP" altLang="en-US" sz="2200" b="0" i="0" dirty="0">
                <a:solidFill>
                  <a:schemeClr val="tx1"/>
                </a:solidFill>
                <a:effectLst/>
                <a:latin typeface="ＭＳ 明朝" panose="02020609040205080304" pitchFamily="17" charset="-128"/>
                <a:ea typeface="ＭＳ 明朝" panose="02020609040205080304" pitchFamily="17" charset="-128"/>
              </a:rPr>
              <a:t>特徴があります。リスク分散による安定的な電源の組合せが重要です</a:t>
            </a:r>
            <a:r>
              <a:rPr lang="ja-JP" altLang="en-US" sz="2200" b="0" i="0" dirty="0">
                <a:solidFill>
                  <a:srgbClr val="333333"/>
                </a:solidFill>
                <a:effectLst/>
                <a:latin typeface="ＭＳ 明朝" panose="02020609040205080304" pitchFamily="17" charset="-128"/>
                <a:ea typeface="ＭＳ 明朝" panose="02020609040205080304" pitchFamily="17" charset="-128"/>
              </a:rPr>
              <a:t>。</a:t>
            </a:r>
            <a:endParaRPr lang="en-US" altLang="ja-JP" sz="2200" b="0" i="0" dirty="0">
              <a:solidFill>
                <a:srgbClr val="333333"/>
              </a:solidFill>
              <a:effectLst/>
              <a:latin typeface="ＭＳ 明朝" panose="02020609040205080304" pitchFamily="17" charset="-128"/>
              <a:ea typeface="ＭＳ 明朝" panose="02020609040205080304" pitchFamily="17" charset="-128"/>
            </a:endParaRPr>
          </a:p>
        </p:txBody>
      </p:sp>
      <p:sp>
        <p:nvSpPr>
          <p:cNvPr id="17" name="テキスト ボックス 23">
            <a:extLst>
              <a:ext uri="{FF2B5EF4-FFF2-40B4-BE49-F238E27FC236}">
                <a16:creationId xmlns:a16="http://schemas.microsoft.com/office/drawing/2014/main" id="{FCDB039C-E685-4223-B443-29BF1817F9F5}"/>
              </a:ext>
            </a:extLst>
          </p:cNvPr>
          <p:cNvSpPr txBox="1"/>
          <p:nvPr/>
        </p:nvSpPr>
        <p:spPr>
          <a:xfrm>
            <a:off x="4744141" y="5824906"/>
            <a:ext cx="3096000" cy="324000"/>
          </a:xfrm>
          <a:prstGeom prst="rect">
            <a:avLst/>
          </a:prstGeom>
          <a:solidFill>
            <a:schemeClr val="lt1">
              <a:alpha val="0"/>
            </a:schemeClr>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800" b="0" dirty="0">
                <a:latin typeface="ＭＳ ゴシック" panose="020B0609070205080204" pitchFamily="49" charset="-128"/>
                <a:ea typeface="ＭＳ ゴシック" panose="020B0609070205080204" pitchFamily="49" charset="-128"/>
              </a:rPr>
              <a:t>電源の種類ごとの特徴一覧</a:t>
            </a:r>
          </a:p>
        </p:txBody>
      </p:sp>
      <p:sp>
        <p:nvSpPr>
          <p:cNvPr id="2" name="テキスト ボックス 34">
            <a:extLst>
              <a:ext uri="{FF2B5EF4-FFF2-40B4-BE49-F238E27FC236}">
                <a16:creationId xmlns:a16="http://schemas.microsoft.com/office/drawing/2014/main" id="{6D23800C-1276-F18F-4060-BC236BA342AF}"/>
              </a:ext>
            </a:extLst>
          </p:cNvPr>
          <p:cNvSpPr txBox="1"/>
          <p:nvPr/>
        </p:nvSpPr>
        <p:spPr>
          <a:xfrm>
            <a:off x="26721" y="691196"/>
            <a:ext cx="3563501" cy="396000"/>
          </a:xfrm>
          <a:prstGeom prst="rect">
            <a:avLst/>
          </a:prstGeom>
          <a:solidFill>
            <a:schemeClr val="bg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en-US" altLang="ja-JP" sz="2200" b="1" baseline="0" dirty="0">
                <a:solidFill>
                  <a:sysClr val="windowText" lastClr="000000"/>
                </a:solidFill>
                <a:latin typeface="ＭＳ ゴシック" panose="020B0609070205080204" pitchFamily="49" charset="-128"/>
                <a:ea typeface="ＭＳ ゴシック" panose="020B0609070205080204" pitchFamily="49" charset="-128"/>
              </a:rPr>
              <a:t>【</a:t>
            </a:r>
            <a:r>
              <a:rPr kumimoji="1" lang="ja-JP" altLang="en-US" sz="2200" b="1" baseline="0" dirty="0">
                <a:solidFill>
                  <a:sysClr val="windowText" lastClr="000000"/>
                </a:solidFill>
                <a:latin typeface="ＭＳ ゴシック" panose="020B0609070205080204" pitchFamily="49" charset="-128"/>
                <a:ea typeface="ＭＳ ゴシック" panose="020B0609070205080204" pitchFamily="49" charset="-128"/>
              </a:rPr>
              <a:t>電源別の利点と課題</a:t>
            </a:r>
            <a:r>
              <a:rPr kumimoji="1" lang="en-US" altLang="ja-JP" sz="2200" b="1" baseline="0" dirty="0">
                <a:solidFill>
                  <a:sysClr val="windowText" lastClr="000000"/>
                </a:solidFill>
                <a:latin typeface="ＭＳ ゴシック" panose="020B0609070205080204" pitchFamily="49" charset="-128"/>
                <a:ea typeface="ＭＳ ゴシック" panose="020B0609070205080204" pitchFamily="49" charset="-128"/>
              </a:rPr>
              <a:t>】</a:t>
            </a:r>
          </a:p>
        </p:txBody>
      </p:sp>
      <p:sp>
        <p:nvSpPr>
          <p:cNvPr id="8" name="テキスト ボックス 23">
            <a:extLst>
              <a:ext uri="{FF2B5EF4-FFF2-40B4-BE49-F238E27FC236}">
                <a16:creationId xmlns:a16="http://schemas.microsoft.com/office/drawing/2014/main" id="{317052FA-D6F5-27AB-ED4F-D3F650CF89E7}"/>
              </a:ext>
            </a:extLst>
          </p:cNvPr>
          <p:cNvSpPr txBox="1"/>
          <p:nvPr/>
        </p:nvSpPr>
        <p:spPr>
          <a:xfrm>
            <a:off x="9980766" y="6199706"/>
            <a:ext cx="1944000" cy="648000"/>
          </a:xfrm>
          <a:prstGeom prst="rect">
            <a:avLst/>
          </a:prstGeom>
          <a:solidFill>
            <a:schemeClr val="accent2"/>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800" b="1" dirty="0">
                <a:solidFill>
                  <a:schemeClr val="bg1"/>
                </a:solidFill>
                <a:latin typeface="ＭＳ ゴシック" panose="020B0609070205080204" pitchFamily="49" charset="-128"/>
                <a:ea typeface="ＭＳ ゴシック" panose="020B0609070205080204" pitchFamily="49" charset="-128"/>
              </a:rPr>
              <a:t>ワークシート </a:t>
            </a:r>
            <a:r>
              <a:rPr kumimoji="1" lang="en-US" altLang="ja-JP" sz="1800" b="1" dirty="0">
                <a:solidFill>
                  <a:schemeClr val="bg1"/>
                </a:solidFill>
                <a:latin typeface="ＭＳ ゴシック" panose="020B0609070205080204" pitchFamily="49" charset="-128"/>
                <a:ea typeface="ＭＳ ゴシック" panose="020B0609070205080204" pitchFamily="49" charset="-128"/>
              </a:rPr>
              <a:t>1/2</a:t>
            </a:r>
            <a:endParaRPr kumimoji="1" lang="ja-JP" altLang="en-US" sz="1800" b="1" dirty="0">
              <a:solidFill>
                <a:schemeClr val="bg1"/>
              </a:solidFill>
              <a:latin typeface="ＭＳ ゴシック" panose="020B0609070205080204" pitchFamily="49" charset="-128"/>
              <a:ea typeface="ＭＳ ゴシック" panose="020B0609070205080204" pitchFamily="49" charset="-128"/>
            </a:endParaRPr>
          </a:p>
        </p:txBody>
      </p:sp>
      <p:sp>
        <p:nvSpPr>
          <p:cNvPr id="15" name="テキスト ボックス 23">
            <a:extLst>
              <a:ext uri="{FF2B5EF4-FFF2-40B4-BE49-F238E27FC236}">
                <a16:creationId xmlns:a16="http://schemas.microsoft.com/office/drawing/2014/main" id="{4D4410DF-B8F8-358E-5771-07D93B27B332}"/>
              </a:ext>
            </a:extLst>
          </p:cNvPr>
          <p:cNvSpPr txBox="1"/>
          <p:nvPr/>
        </p:nvSpPr>
        <p:spPr>
          <a:xfrm>
            <a:off x="4853325" y="1638625"/>
            <a:ext cx="324000" cy="180000"/>
          </a:xfrm>
          <a:prstGeom prst="rect">
            <a:avLst/>
          </a:prstGeom>
          <a:solidFill>
            <a:schemeClr val="bg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400" b="1" dirty="0">
                <a:solidFill>
                  <a:srgbClr val="FF0000"/>
                </a:solidFill>
                <a:latin typeface="ＭＳ ゴシック" panose="020B0609070205080204" pitchFamily="49" charset="-128"/>
                <a:ea typeface="ＭＳ ゴシック" panose="020B0609070205080204" pitchFamily="49" charset="-128"/>
              </a:rPr>
              <a:t>＊</a:t>
            </a:r>
            <a:r>
              <a:rPr kumimoji="1" lang="en-US" altLang="ja-JP" sz="1400" b="1" dirty="0">
                <a:solidFill>
                  <a:srgbClr val="FF0000"/>
                </a:solidFill>
                <a:latin typeface="ＭＳ ゴシック" panose="020B0609070205080204" pitchFamily="49" charset="-128"/>
                <a:ea typeface="ＭＳ ゴシック" panose="020B0609070205080204" pitchFamily="49" charset="-128"/>
              </a:rPr>
              <a:t>2</a:t>
            </a:r>
            <a:endParaRPr kumimoji="1" lang="ja-JP" altLang="en-US" sz="1400" b="1" dirty="0">
              <a:solidFill>
                <a:srgbClr val="FF000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751653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グループ化 42">
            <a:extLst>
              <a:ext uri="{FF2B5EF4-FFF2-40B4-BE49-F238E27FC236}">
                <a16:creationId xmlns:a16="http://schemas.microsoft.com/office/drawing/2014/main" id="{3311C7A7-677D-C26B-56EC-4EB8BF746958}"/>
              </a:ext>
            </a:extLst>
          </p:cNvPr>
          <p:cNvGrpSpPr/>
          <p:nvPr/>
        </p:nvGrpSpPr>
        <p:grpSpPr>
          <a:xfrm>
            <a:off x="6422394" y="1576073"/>
            <a:ext cx="5354440" cy="2765223"/>
            <a:chOff x="5420317" y="1590116"/>
            <a:chExt cx="5354440" cy="2765223"/>
          </a:xfrm>
        </p:grpSpPr>
        <p:grpSp>
          <p:nvGrpSpPr>
            <p:cNvPr id="29" name="グループ化 28">
              <a:extLst>
                <a:ext uri="{FF2B5EF4-FFF2-40B4-BE49-F238E27FC236}">
                  <a16:creationId xmlns:a16="http://schemas.microsoft.com/office/drawing/2014/main" id="{EAE9D9C1-AF05-9244-AC56-A28B8D55EAC7}"/>
                </a:ext>
              </a:extLst>
            </p:cNvPr>
            <p:cNvGrpSpPr/>
            <p:nvPr/>
          </p:nvGrpSpPr>
          <p:grpSpPr>
            <a:xfrm>
              <a:off x="5420317" y="1590116"/>
              <a:ext cx="5247385" cy="2765223"/>
              <a:chOff x="6442915" y="1669766"/>
              <a:chExt cx="5247385" cy="2765223"/>
            </a:xfrm>
          </p:grpSpPr>
          <p:grpSp>
            <p:nvGrpSpPr>
              <p:cNvPr id="27" name="グループ化 26">
                <a:extLst>
                  <a:ext uri="{FF2B5EF4-FFF2-40B4-BE49-F238E27FC236}">
                    <a16:creationId xmlns:a16="http://schemas.microsoft.com/office/drawing/2014/main" id="{F4DA2646-DA33-D1FE-C83C-3EE61E129030}"/>
                  </a:ext>
                </a:extLst>
              </p:cNvPr>
              <p:cNvGrpSpPr/>
              <p:nvPr/>
            </p:nvGrpSpPr>
            <p:grpSpPr>
              <a:xfrm>
                <a:off x="6442915" y="1669766"/>
                <a:ext cx="5247385" cy="2765223"/>
                <a:chOff x="125945" y="-84185"/>
                <a:chExt cx="5247385" cy="2765223"/>
              </a:xfrm>
            </p:grpSpPr>
            <p:sp>
              <p:nvSpPr>
                <p:cNvPr id="39" name="六角形 38">
                  <a:extLst>
                    <a:ext uri="{FF2B5EF4-FFF2-40B4-BE49-F238E27FC236}">
                      <a16:creationId xmlns:a16="http://schemas.microsoft.com/office/drawing/2014/main" id="{987C6088-4453-65B7-481F-05EBA6E4AFE7}"/>
                    </a:ext>
                  </a:extLst>
                </p:cNvPr>
                <p:cNvSpPr>
                  <a:spLocks/>
                </p:cNvSpPr>
                <p:nvPr/>
              </p:nvSpPr>
              <p:spPr>
                <a:xfrm>
                  <a:off x="1533732" y="420290"/>
                  <a:ext cx="2123508" cy="1872000"/>
                </a:xfrm>
                <a:prstGeom prst="hexagon">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dirty="0"/>
                </a:p>
              </p:txBody>
            </p:sp>
            <p:sp>
              <p:nvSpPr>
                <p:cNvPr id="33" name="テキスト ボックス 18">
                  <a:extLst>
                    <a:ext uri="{FF2B5EF4-FFF2-40B4-BE49-F238E27FC236}">
                      <a16:creationId xmlns:a16="http://schemas.microsoft.com/office/drawing/2014/main" id="{2FF9C31C-C07A-0133-FFB5-3BDBE9A29BE9}"/>
                    </a:ext>
                  </a:extLst>
                </p:cNvPr>
                <p:cNvSpPr txBox="1"/>
                <p:nvPr/>
              </p:nvSpPr>
              <p:spPr>
                <a:xfrm>
                  <a:off x="125945" y="794241"/>
                  <a:ext cx="1260000" cy="936000"/>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kumimoji="1" lang="ja-JP" altLang="en-US" sz="2000" dirty="0">
                      <a:latin typeface="ＭＳ Ｐゴシック" panose="020B0600070205080204" pitchFamily="50" charset="-128"/>
                      <a:ea typeface="ＭＳ Ｐゴシック" panose="020B0600070205080204" pitchFamily="50" charset="-128"/>
                    </a:rPr>
                    <a:t>自然の影響はどうか</a:t>
                  </a:r>
                  <a:endParaRPr kumimoji="1" lang="en-US" altLang="ja-JP" sz="2000" dirty="0">
                    <a:latin typeface="ＭＳ Ｐゴシック" panose="020B0600070205080204" pitchFamily="50" charset="-128"/>
                    <a:ea typeface="ＭＳ Ｐゴシック" panose="020B0600070205080204" pitchFamily="50" charset="-128"/>
                  </a:endParaRPr>
                </a:p>
                <a:p>
                  <a:pPr algn="ctr"/>
                  <a:r>
                    <a:rPr kumimoji="1" lang="ja-JP" altLang="en-US" sz="1600" dirty="0">
                      <a:latin typeface="ＭＳ Ｐゴシック" panose="020B0600070205080204" pitchFamily="50" charset="-128"/>
                      <a:ea typeface="ＭＳ Ｐゴシック" panose="020B0600070205080204" pitchFamily="50" charset="-128"/>
                    </a:rPr>
                    <a:t>（天候</a:t>
                  </a:r>
                  <a:r>
                    <a:rPr kumimoji="1" lang="en-US" altLang="ja-JP" sz="1600" dirty="0">
                      <a:latin typeface="ＭＳ Ｐゴシック" panose="020B0600070205080204" pitchFamily="50" charset="-128"/>
                      <a:ea typeface="ＭＳ Ｐゴシック" panose="020B0600070205080204" pitchFamily="50" charset="-128"/>
                    </a:rPr>
                    <a:t>､</a:t>
                  </a:r>
                  <a:r>
                    <a:rPr kumimoji="1" lang="ja-JP" altLang="en-US" sz="1600" dirty="0">
                      <a:latin typeface="ＭＳ Ｐゴシック" panose="020B0600070205080204" pitchFamily="50" charset="-128"/>
                      <a:ea typeface="ＭＳ Ｐゴシック" panose="020B0600070205080204" pitchFamily="50" charset="-128"/>
                    </a:rPr>
                    <a:t>昼夜）</a:t>
                  </a:r>
                </a:p>
              </p:txBody>
            </p:sp>
            <p:sp>
              <p:nvSpPr>
                <p:cNvPr id="34" name="テキスト ボックス 1">
                  <a:extLst>
                    <a:ext uri="{FF2B5EF4-FFF2-40B4-BE49-F238E27FC236}">
                      <a16:creationId xmlns:a16="http://schemas.microsoft.com/office/drawing/2014/main" id="{55E64ADC-BBE5-7B1F-D07A-512F61CF529A}"/>
                    </a:ext>
                  </a:extLst>
                </p:cNvPr>
                <p:cNvSpPr txBox="1"/>
                <p:nvPr/>
              </p:nvSpPr>
              <p:spPr>
                <a:xfrm>
                  <a:off x="507040" y="-59339"/>
                  <a:ext cx="1476000" cy="648000"/>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kumimoji="1" lang="ja-JP" altLang="en-US" sz="2000" dirty="0">
                      <a:latin typeface="ＭＳ Ｐゴシック" panose="020B0600070205080204" pitchFamily="50" charset="-128"/>
                      <a:ea typeface="ＭＳ Ｐゴシック" panose="020B0600070205080204" pitchFamily="50" charset="-128"/>
                    </a:rPr>
                    <a:t>電力コストは安いか</a:t>
                  </a:r>
                </a:p>
              </p:txBody>
            </p:sp>
            <p:sp>
              <p:nvSpPr>
                <p:cNvPr id="36" name="テキスト ボックス 19">
                  <a:extLst>
                    <a:ext uri="{FF2B5EF4-FFF2-40B4-BE49-F238E27FC236}">
                      <a16:creationId xmlns:a16="http://schemas.microsoft.com/office/drawing/2014/main" id="{3319280C-02BB-A41E-FE68-50B42AD802C6}"/>
                    </a:ext>
                  </a:extLst>
                </p:cNvPr>
                <p:cNvSpPr txBox="1"/>
                <p:nvPr/>
              </p:nvSpPr>
              <p:spPr>
                <a:xfrm>
                  <a:off x="244924" y="2033038"/>
                  <a:ext cx="1476000" cy="648000"/>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kumimoji="1" lang="ja-JP" altLang="en-US" sz="2000" dirty="0">
                      <a:latin typeface="ＭＳ Ｐゴシック" panose="020B0600070205080204" pitchFamily="50" charset="-128"/>
                      <a:ea typeface="ＭＳ Ｐゴシック" panose="020B0600070205080204" pitchFamily="50" charset="-128"/>
                    </a:rPr>
                    <a:t>出力の増減は自由か</a:t>
                  </a:r>
                </a:p>
              </p:txBody>
            </p:sp>
            <p:sp>
              <p:nvSpPr>
                <p:cNvPr id="37" name="テキスト ボックス 14">
                  <a:extLst>
                    <a:ext uri="{FF2B5EF4-FFF2-40B4-BE49-F238E27FC236}">
                      <a16:creationId xmlns:a16="http://schemas.microsoft.com/office/drawing/2014/main" id="{313C3ABE-2083-DDF3-36D5-A94FC6BF9C12}"/>
                    </a:ext>
                  </a:extLst>
                </p:cNvPr>
                <p:cNvSpPr txBox="1"/>
                <p:nvPr/>
              </p:nvSpPr>
              <p:spPr>
                <a:xfrm>
                  <a:off x="3645330" y="-84185"/>
                  <a:ext cx="1728000" cy="684000"/>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2000" dirty="0">
                      <a:latin typeface="ＭＳ Ｐゴシック" panose="020B0600070205080204" pitchFamily="50" charset="-128"/>
                      <a:ea typeface="ＭＳ Ｐゴシック" panose="020B0600070205080204" pitchFamily="50" charset="-128"/>
                    </a:rPr>
                    <a:t>環境にはどうか</a:t>
                  </a:r>
                  <a:endParaRPr kumimoji="1" lang="en-US" altLang="ja-JP" sz="2000" dirty="0">
                    <a:latin typeface="ＭＳ Ｐゴシック" panose="020B0600070205080204" pitchFamily="50" charset="-128"/>
                    <a:ea typeface="ＭＳ Ｐゴシック" panose="020B0600070205080204" pitchFamily="50" charset="-128"/>
                  </a:endParaRPr>
                </a:p>
                <a:p>
                  <a:r>
                    <a:rPr kumimoji="1" lang="ja-JP" altLang="en-US" sz="2000" dirty="0">
                      <a:latin typeface="ＭＳ Ｐゴシック" panose="020B0600070205080204" pitchFamily="50" charset="-128"/>
                      <a:ea typeface="ＭＳ Ｐゴシック" panose="020B0600070205080204" pitchFamily="50" charset="-128"/>
                    </a:rPr>
                    <a:t>（</a:t>
                  </a:r>
                  <a:r>
                    <a:rPr kumimoji="1" lang="en-US" altLang="ja-JP" sz="2000" dirty="0">
                      <a:latin typeface="ＭＳ Ｐゴシック" panose="020B0600070205080204" pitchFamily="50" charset="-128"/>
                      <a:ea typeface="ＭＳ Ｐゴシック" panose="020B0600070205080204" pitchFamily="50" charset="-128"/>
                    </a:rPr>
                    <a:t>CO2</a:t>
                  </a:r>
                  <a:r>
                    <a:rPr kumimoji="1" lang="ja-JP" altLang="en-US" sz="2000" dirty="0">
                      <a:latin typeface="ＭＳ Ｐゴシック" panose="020B0600070205080204" pitchFamily="50" charset="-128"/>
                      <a:ea typeface="ＭＳ Ｐゴシック" panose="020B0600070205080204" pitchFamily="50" charset="-128"/>
                    </a:rPr>
                    <a:t>排出）</a:t>
                  </a:r>
                </a:p>
              </p:txBody>
            </p:sp>
            <p:sp>
              <p:nvSpPr>
                <p:cNvPr id="38" name="テキスト ボックス 16">
                  <a:extLst>
                    <a:ext uri="{FF2B5EF4-FFF2-40B4-BE49-F238E27FC236}">
                      <a16:creationId xmlns:a16="http://schemas.microsoft.com/office/drawing/2014/main" id="{1FB51A85-C2D3-C326-E08F-83DB1FED90A5}"/>
                    </a:ext>
                  </a:extLst>
                </p:cNvPr>
                <p:cNvSpPr txBox="1"/>
                <p:nvPr/>
              </p:nvSpPr>
              <p:spPr>
                <a:xfrm>
                  <a:off x="3544317" y="1949059"/>
                  <a:ext cx="1692000" cy="648000"/>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kumimoji="1" lang="ja-JP" altLang="en-US" sz="2000" dirty="0">
                      <a:latin typeface="ＭＳ Ｐゴシック" panose="020B0600070205080204" pitchFamily="50" charset="-128"/>
                      <a:ea typeface="ＭＳ Ｐゴシック" panose="020B0600070205080204" pitchFamily="50" charset="-128"/>
                    </a:rPr>
                    <a:t>大規模災害の懸念はないか</a:t>
                  </a:r>
                  <a:endParaRPr kumimoji="1" lang="en-US" altLang="ja-JP" sz="2000" dirty="0">
                    <a:latin typeface="ＭＳ Ｐゴシック" panose="020B0600070205080204" pitchFamily="50" charset="-128"/>
                    <a:ea typeface="ＭＳ Ｐゴシック" panose="020B0600070205080204" pitchFamily="50" charset="-128"/>
                  </a:endParaRPr>
                </a:p>
              </p:txBody>
            </p:sp>
          </p:grpSp>
          <p:sp>
            <p:nvSpPr>
              <p:cNvPr id="46" name="吹き出し: 角を丸めた四角形 45">
                <a:extLst>
                  <a:ext uri="{FF2B5EF4-FFF2-40B4-BE49-F238E27FC236}">
                    <a16:creationId xmlns:a16="http://schemas.microsoft.com/office/drawing/2014/main" id="{4638550F-522C-D732-C546-85F64928B9F5}"/>
                  </a:ext>
                </a:extLst>
              </p:cNvPr>
              <p:cNvSpPr>
                <a:spLocks noChangeAspect="1"/>
              </p:cNvSpPr>
              <p:nvPr/>
            </p:nvSpPr>
            <p:spPr>
              <a:xfrm>
                <a:off x="8208729" y="2733477"/>
                <a:ext cx="1360285" cy="828000"/>
              </a:xfrm>
              <a:prstGeom prst="wedgeRoundRectCallout">
                <a:avLst>
                  <a:gd name="adj1" fmla="val -34866"/>
                  <a:gd name="adj2" fmla="val -46318"/>
                  <a:gd name="adj3" fmla="val 16667"/>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800" dirty="0">
                    <a:solidFill>
                      <a:schemeClr val="tx1"/>
                    </a:solidFill>
                    <a:latin typeface="ＭＳ Ｐゴシック" panose="020B0600070205080204" pitchFamily="50" charset="-128"/>
                    <a:ea typeface="ＭＳ Ｐゴシック" panose="020B0600070205080204" pitchFamily="50" charset="-128"/>
                  </a:rPr>
                  <a:t>電源としての必要項目例</a:t>
                </a:r>
              </a:p>
            </p:txBody>
          </p:sp>
        </p:grpSp>
        <p:sp>
          <p:nvSpPr>
            <p:cNvPr id="14" name="テキスト ボックス 15">
              <a:extLst>
                <a:ext uri="{FF2B5EF4-FFF2-40B4-BE49-F238E27FC236}">
                  <a16:creationId xmlns:a16="http://schemas.microsoft.com/office/drawing/2014/main" id="{27647EC4-EECF-25C8-1AAA-212ABD50DF83}"/>
                </a:ext>
              </a:extLst>
            </p:cNvPr>
            <p:cNvSpPr txBox="1"/>
            <p:nvPr/>
          </p:nvSpPr>
          <p:spPr>
            <a:xfrm>
              <a:off x="9331337" y="2443815"/>
              <a:ext cx="1296000" cy="612000"/>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kumimoji="1" lang="ja-JP" altLang="en-US" sz="2000" dirty="0">
                  <a:latin typeface="ＭＳ Ｐゴシック" panose="020B0600070205080204" pitchFamily="50" charset="-128"/>
                  <a:ea typeface="ＭＳ Ｐゴシック" panose="020B0600070205080204" pitchFamily="50" charset="-128"/>
                </a:rPr>
                <a:t>資源の在庫は十分か</a:t>
              </a:r>
              <a:endParaRPr kumimoji="1" lang="ja-JP" altLang="en-US" sz="1600" dirty="0">
                <a:latin typeface="ＭＳ Ｐゴシック" panose="020B0600070205080204" pitchFamily="50" charset="-128"/>
                <a:ea typeface="ＭＳ Ｐゴシック" panose="020B0600070205080204" pitchFamily="50" charset="-128"/>
              </a:endParaRPr>
            </a:p>
          </p:txBody>
        </p:sp>
        <p:sp>
          <p:nvSpPr>
            <p:cNvPr id="28" name="テキスト ボックス 15">
              <a:extLst>
                <a:ext uri="{FF2B5EF4-FFF2-40B4-BE49-F238E27FC236}">
                  <a16:creationId xmlns:a16="http://schemas.microsoft.com/office/drawing/2014/main" id="{57C20479-8EA4-B2C8-8E63-FD95ED45CD78}"/>
                </a:ext>
              </a:extLst>
            </p:cNvPr>
            <p:cNvSpPr txBox="1"/>
            <p:nvPr/>
          </p:nvSpPr>
          <p:spPr>
            <a:xfrm>
              <a:off x="9198947" y="3049942"/>
              <a:ext cx="1296000" cy="252000"/>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600" dirty="0">
                  <a:latin typeface="ＭＳ Ｐゴシック" panose="020B0600070205080204" pitchFamily="50" charset="-128"/>
                  <a:ea typeface="ＭＳ Ｐゴシック" panose="020B0600070205080204" pitchFamily="50" charset="-128"/>
                </a:rPr>
                <a:t>（安定供給</a:t>
              </a:r>
              <a:r>
                <a:rPr lang="en-US" altLang="ja-JP" sz="1600" dirty="0">
                  <a:latin typeface="ＭＳ Ｐゴシック" panose="020B0600070205080204" pitchFamily="50" charset="-128"/>
                  <a:ea typeface="ＭＳ Ｐゴシック" panose="020B0600070205080204" pitchFamily="50" charset="-128"/>
                </a:rPr>
                <a:t>=</a:t>
              </a:r>
              <a:endParaRPr kumimoji="1" lang="ja-JP" altLang="en-US" sz="1600" dirty="0">
                <a:latin typeface="ＭＳ Ｐゴシック" panose="020B0600070205080204" pitchFamily="50" charset="-128"/>
                <a:ea typeface="ＭＳ Ｐゴシック" panose="020B0600070205080204" pitchFamily="50" charset="-128"/>
              </a:endParaRPr>
            </a:p>
          </p:txBody>
        </p:sp>
        <p:sp>
          <p:nvSpPr>
            <p:cNvPr id="42" name="テキスト ボックス 15">
              <a:extLst>
                <a:ext uri="{FF2B5EF4-FFF2-40B4-BE49-F238E27FC236}">
                  <a16:creationId xmlns:a16="http://schemas.microsoft.com/office/drawing/2014/main" id="{12433A33-6C80-0F11-FBFA-464F8E99A25E}"/>
                </a:ext>
              </a:extLst>
            </p:cNvPr>
            <p:cNvSpPr txBox="1"/>
            <p:nvPr/>
          </p:nvSpPr>
          <p:spPr>
            <a:xfrm>
              <a:off x="9370757" y="3259819"/>
              <a:ext cx="1404000" cy="252000"/>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600" dirty="0">
                  <a:latin typeface="ＭＳ Ｐゴシック" panose="020B0600070205080204" pitchFamily="50" charset="-128"/>
                  <a:ea typeface="ＭＳ Ｐゴシック" panose="020B0600070205080204" pitchFamily="50" charset="-128"/>
                </a:rPr>
                <a:t>海外リスク小）</a:t>
              </a:r>
              <a:endParaRPr kumimoji="1" lang="ja-JP" altLang="en-US" sz="1600" dirty="0">
                <a:latin typeface="ＭＳ Ｐゴシック" panose="020B0600070205080204" pitchFamily="50" charset="-128"/>
                <a:ea typeface="ＭＳ Ｐゴシック" panose="020B0600070205080204" pitchFamily="50" charset="-128"/>
              </a:endParaRPr>
            </a:p>
          </p:txBody>
        </p:sp>
      </p:grpSp>
      <p:sp>
        <p:nvSpPr>
          <p:cNvPr id="18" name="スライド番号プレースホルダー 6">
            <a:extLst>
              <a:ext uri="{FF2B5EF4-FFF2-40B4-BE49-F238E27FC236}">
                <a16:creationId xmlns:a16="http://schemas.microsoft.com/office/drawing/2014/main" id="{432DF1A0-6DE4-4C60-BDDC-006F7811A69D}"/>
              </a:ext>
            </a:extLst>
          </p:cNvPr>
          <p:cNvSpPr>
            <a:spLocks noGrp="1"/>
          </p:cNvSpPr>
          <p:nvPr>
            <p:ph type="sldNum" sz="quarter" idx="12"/>
          </p:nvPr>
        </p:nvSpPr>
        <p:spPr>
          <a:xfrm>
            <a:off x="11674256" y="6481610"/>
            <a:ext cx="468682" cy="365125"/>
          </a:xfrm>
        </p:spPr>
        <p:txBody>
          <a:bodyPr/>
          <a:lstStyle/>
          <a:p>
            <a:r>
              <a:rPr kumimoji="1" lang="en-US" altLang="ja-JP" sz="1800" dirty="0">
                <a:solidFill>
                  <a:schemeClr val="tx1"/>
                </a:solidFill>
                <a:latin typeface="Calibri" panose="020F0502020204030204" pitchFamily="34" charset="0"/>
                <a:cs typeface="Calibri" panose="020F0502020204030204" pitchFamily="34" charset="0"/>
              </a:rPr>
              <a:t>6</a:t>
            </a:r>
            <a:endParaRPr kumimoji="1" lang="ja-JP" altLang="en-US" sz="1800" dirty="0">
              <a:solidFill>
                <a:schemeClr val="tx1"/>
              </a:solidFill>
              <a:latin typeface="Calibri" panose="020F0502020204030204" pitchFamily="34" charset="0"/>
              <a:cs typeface="Calibri" panose="020F0502020204030204" pitchFamily="34" charset="0"/>
            </a:endParaRPr>
          </a:p>
        </p:txBody>
      </p:sp>
      <p:grpSp>
        <p:nvGrpSpPr>
          <p:cNvPr id="5" name="グループ化 4">
            <a:extLst>
              <a:ext uri="{FF2B5EF4-FFF2-40B4-BE49-F238E27FC236}">
                <a16:creationId xmlns:a16="http://schemas.microsoft.com/office/drawing/2014/main" id="{53E6DC52-EBC1-C3DD-3BB1-C542A70F0B28}"/>
              </a:ext>
            </a:extLst>
          </p:cNvPr>
          <p:cNvGrpSpPr/>
          <p:nvPr/>
        </p:nvGrpSpPr>
        <p:grpSpPr>
          <a:xfrm>
            <a:off x="165816" y="2895682"/>
            <a:ext cx="4860000" cy="1440000"/>
            <a:chOff x="2518729" y="3924381"/>
            <a:chExt cx="6828009" cy="2587850"/>
          </a:xfrm>
        </p:grpSpPr>
        <p:grpSp>
          <p:nvGrpSpPr>
            <p:cNvPr id="66" name="グループ化 65">
              <a:extLst>
                <a:ext uri="{FF2B5EF4-FFF2-40B4-BE49-F238E27FC236}">
                  <a16:creationId xmlns:a16="http://schemas.microsoft.com/office/drawing/2014/main" id="{9F8FC155-33EF-DAA8-B975-3F0096D8BC1C}"/>
                </a:ext>
              </a:extLst>
            </p:cNvPr>
            <p:cNvGrpSpPr/>
            <p:nvPr/>
          </p:nvGrpSpPr>
          <p:grpSpPr>
            <a:xfrm>
              <a:off x="3157842" y="3924381"/>
              <a:ext cx="5889218" cy="1492329"/>
              <a:chOff x="3157842" y="3516752"/>
              <a:chExt cx="5889218" cy="1492329"/>
            </a:xfrm>
          </p:grpSpPr>
          <p:sp>
            <p:nvSpPr>
              <p:cNvPr id="67" name="円柱 66">
                <a:extLst>
                  <a:ext uri="{FF2B5EF4-FFF2-40B4-BE49-F238E27FC236}">
                    <a16:creationId xmlns:a16="http://schemas.microsoft.com/office/drawing/2014/main" id="{15EB1C3A-77CB-FC2E-FD2D-749459B8C5CB}"/>
                  </a:ext>
                </a:extLst>
              </p:cNvPr>
              <p:cNvSpPr/>
              <p:nvPr/>
            </p:nvSpPr>
            <p:spPr>
              <a:xfrm>
                <a:off x="6452831" y="3516752"/>
                <a:ext cx="410391" cy="1260000"/>
              </a:xfrm>
              <a:prstGeom prst="can">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dirty="0"/>
              </a:p>
            </p:txBody>
          </p:sp>
          <p:sp>
            <p:nvSpPr>
              <p:cNvPr id="68" name="円柱 67">
                <a:extLst>
                  <a:ext uri="{FF2B5EF4-FFF2-40B4-BE49-F238E27FC236}">
                    <a16:creationId xmlns:a16="http://schemas.microsoft.com/office/drawing/2014/main" id="{40CB662F-30D9-A6A1-622A-9AC03006716F}"/>
                  </a:ext>
                </a:extLst>
              </p:cNvPr>
              <p:cNvSpPr/>
              <p:nvPr/>
            </p:nvSpPr>
            <p:spPr>
              <a:xfrm>
                <a:off x="7778707" y="3721946"/>
                <a:ext cx="410391" cy="1116000"/>
              </a:xfrm>
              <a:prstGeom prst="can">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69" name="円柱 68">
                <a:extLst>
                  <a:ext uri="{FF2B5EF4-FFF2-40B4-BE49-F238E27FC236}">
                    <a16:creationId xmlns:a16="http://schemas.microsoft.com/office/drawing/2014/main" id="{163BD8CD-B108-25FA-0D40-32B1EC2F961C}"/>
                  </a:ext>
                </a:extLst>
              </p:cNvPr>
              <p:cNvSpPr/>
              <p:nvPr/>
            </p:nvSpPr>
            <p:spPr>
              <a:xfrm>
                <a:off x="5710971" y="3516755"/>
                <a:ext cx="410391" cy="1260000"/>
              </a:xfrm>
              <a:prstGeom prst="ca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70" name="円柱 69">
                <a:extLst>
                  <a:ext uri="{FF2B5EF4-FFF2-40B4-BE49-F238E27FC236}">
                    <a16:creationId xmlns:a16="http://schemas.microsoft.com/office/drawing/2014/main" id="{8DFE982D-469C-C342-EBF8-BE68A46D0214}"/>
                  </a:ext>
                </a:extLst>
              </p:cNvPr>
              <p:cNvSpPr/>
              <p:nvPr/>
            </p:nvSpPr>
            <p:spPr>
              <a:xfrm>
                <a:off x="4085192" y="3579886"/>
                <a:ext cx="410391" cy="1260000"/>
              </a:xfrm>
              <a:prstGeom prst="ca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71" name="円柱 70">
                <a:extLst>
                  <a:ext uri="{FF2B5EF4-FFF2-40B4-BE49-F238E27FC236}">
                    <a16:creationId xmlns:a16="http://schemas.microsoft.com/office/drawing/2014/main" id="{79677871-7F47-B716-34A9-CB42EF2EA255}"/>
                  </a:ext>
                </a:extLst>
              </p:cNvPr>
              <p:cNvSpPr/>
              <p:nvPr/>
            </p:nvSpPr>
            <p:spPr>
              <a:xfrm>
                <a:off x="7139216" y="3600194"/>
                <a:ext cx="410391" cy="1188000"/>
              </a:xfrm>
              <a:prstGeom prst="ca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72" name="円柱 71">
                <a:extLst>
                  <a:ext uri="{FF2B5EF4-FFF2-40B4-BE49-F238E27FC236}">
                    <a16:creationId xmlns:a16="http://schemas.microsoft.com/office/drawing/2014/main" id="{A61721C7-803B-8C8F-25C8-4DB49261064C}"/>
                  </a:ext>
                </a:extLst>
              </p:cNvPr>
              <p:cNvSpPr/>
              <p:nvPr/>
            </p:nvSpPr>
            <p:spPr>
              <a:xfrm>
                <a:off x="4890189" y="3579886"/>
                <a:ext cx="410391" cy="1224000"/>
              </a:xfrm>
              <a:prstGeom prst="ca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73" name="円柱 72">
                <a:extLst>
                  <a:ext uri="{FF2B5EF4-FFF2-40B4-BE49-F238E27FC236}">
                    <a16:creationId xmlns:a16="http://schemas.microsoft.com/office/drawing/2014/main" id="{AEC9B273-7E2D-C0B1-8C12-20BEB2F12D20}"/>
                  </a:ext>
                </a:extLst>
              </p:cNvPr>
              <p:cNvSpPr/>
              <p:nvPr/>
            </p:nvSpPr>
            <p:spPr>
              <a:xfrm>
                <a:off x="3157842" y="3753513"/>
                <a:ext cx="410391" cy="1224000"/>
              </a:xfrm>
              <a:prstGeom prst="can">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74" name="円柱 73">
                <a:extLst>
                  <a:ext uri="{FF2B5EF4-FFF2-40B4-BE49-F238E27FC236}">
                    <a16:creationId xmlns:a16="http://schemas.microsoft.com/office/drawing/2014/main" id="{69D20D3C-1B1D-FBEE-5F77-F6187F226B63}"/>
                  </a:ext>
                </a:extLst>
              </p:cNvPr>
              <p:cNvSpPr/>
              <p:nvPr/>
            </p:nvSpPr>
            <p:spPr>
              <a:xfrm>
                <a:off x="8636669" y="3785081"/>
                <a:ext cx="410391" cy="1224000"/>
              </a:xfrm>
              <a:prstGeom prst="can">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grpSp>
          <p:nvGrpSpPr>
            <p:cNvPr id="75" name="グループ化 74">
              <a:extLst>
                <a:ext uri="{FF2B5EF4-FFF2-40B4-BE49-F238E27FC236}">
                  <a16:creationId xmlns:a16="http://schemas.microsoft.com/office/drawing/2014/main" id="{3CB5EAC7-8D2A-B07B-E799-27C2B7F24207}"/>
                </a:ext>
              </a:extLst>
            </p:cNvPr>
            <p:cNvGrpSpPr/>
            <p:nvPr/>
          </p:nvGrpSpPr>
          <p:grpSpPr>
            <a:xfrm>
              <a:off x="5347933" y="4366338"/>
              <a:ext cx="1278064" cy="1311784"/>
              <a:chOff x="5347933" y="3958709"/>
              <a:chExt cx="1278064" cy="1311784"/>
            </a:xfrm>
          </p:grpSpPr>
          <p:sp>
            <p:nvSpPr>
              <p:cNvPr id="76" name="円柱 75">
                <a:extLst>
                  <a:ext uri="{FF2B5EF4-FFF2-40B4-BE49-F238E27FC236}">
                    <a16:creationId xmlns:a16="http://schemas.microsoft.com/office/drawing/2014/main" id="{B0647A9C-EE82-40FD-66E4-E7B3B99BA5A1}"/>
                  </a:ext>
                </a:extLst>
              </p:cNvPr>
              <p:cNvSpPr/>
              <p:nvPr/>
            </p:nvSpPr>
            <p:spPr>
              <a:xfrm>
                <a:off x="6215606" y="3974493"/>
                <a:ext cx="410391" cy="1296000"/>
              </a:xfrm>
              <a:prstGeom prst="ca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77" name="円柱 76">
                <a:extLst>
                  <a:ext uri="{FF2B5EF4-FFF2-40B4-BE49-F238E27FC236}">
                    <a16:creationId xmlns:a16="http://schemas.microsoft.com/office/drawing/2014/main" id="{E2D6757B-579C-8DA4-664E-CEDB13250115}"/>
                  </a:ext>
                </a:extLst>
              </p:cNvPr>
              <p:cNvSpPr/>
              <p:nvPr/>
            </p:nvSpPr>
            <p:spPr>
              <a:xfrm>
                <a:off x="5347933" y="3958709"/>
                <a:ext cx="410391" cy="1296000"/>
              </a:xfrm>
              <a:prstGeom prst="ca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grpSp>
          <p:nvGrpSpPr>
            <p:cNvPr id="4" name="グループ化 3">
              <a:extLst>
                <a:ext uri="{FF2B5EF4-FFF2-40B4-BE49-F238E27FC236}">
                  <a16:creationId xmlns:a16="http://schemas.microsoft.com/office/drawing/2014/main" id="{AD16D834-69BA-60F3-9957-E0D5692C7821}"/>
                </a:ext>
              </a:extLst>
            </p:cNvPr>
            <p:cNvGrpSpPr/>
            <p:nvPr/>
          </p:nvGrpSpPr>
          <p:grpSpPr>
            <a:xfrm>
              <a:off x="2518729" y="4492611"/>
              <a:ext cx="6828009" cy="2019620"/>
              <a:chOff x="2518729" y="4492611"/>
              <a:chExt cx="6828009" cy="2019620"/>
            </a:xfrm>
          </p:grpSpPr>
          <p:grpSp>
            <p:nvGrpSpPr>
              <p:cNvPr id="78" name="グループ化 77">
                <a:extLst>
                  <a:ext uri="{FF2B5EF4-FFF2-40B4-BE49-F238E27FC236}">
                    <a16:creationId xmlns:a16="http://schemas.microsoft.com/office/drawing/2014/main" id="{50D419F3-9941-9734-F1CF-D65A6AB71CF0}"/>
                  </a:ext>
                </a:extLst>
              </p:cNvPr>
              <p:cNvGrpSpPr>
                <a:grpSpLocks noChangeAspect="1"/>
              </p:cNvGrpSpPr>
              <p:nvPr/>
            </p:nvGrpSpPr>
            <p:grpSpPr>
              <a:xfrm>
                <a:off x="2518729" y="5112897"/>
                <a:ext cx="6828009" cy="1399334"/>
                <a:chOff x="133434" y="2201184"/>
                <a:chExt cx="5742021" cy="1168860"/>
              </a:xfrm>
            </p:grpSpPr>
            <p:sp>
              <p:nvSpPr>
                <p:cNvPr id="79" name="正方形/長方形 78">
                  <a:extLst>
                    <a:ext uri="{FF2B5EF4-FFF2-40B4-BE49-F238E27FC236}">
                      <a16:creationId xmlns:a16="http://schemas.microsoft.com/office/drawing/2014/main" id="{D083578E-7561-FF81-6C50-C6B862574AB8}"/>
                    </a:ext>
                  </a:extLst>
                </p:cNvPr>
                <p:cNvSpPr/>
                <p:nvPr/>
              </p:nvSpPr>
              <p:spPr>
                <a:xfrm>
                  <a:off x="3856425" y="2933303"/>
                  <a:ext cx="9720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800" dirty="0">
                      <a:solidFill>
                        <a:sysClr val="windowText" lastClr="000000"/>
                      </a:solidFill>
                      <a:latin typeface="ＭＳ Ｐゴシック" panose="020B0600070205080204" pitchFamily="50" charset="-128"/>
                      <a:ea typeface="ＭＳ Ｐゴシック" panose="020B0600070205080204" pitchFamily="50" charset="-128"/>
                    </a:rPr>
                    <a:t>原子力</a:t>
                  </a:r>
                </a:p>
              </p:txBody>
            </p:sp>
            <p:sp>
              <p:nvSpPr>
                <p:cNvPr id="80" name="正方形/長方形 79">
                  <a:extLst>
                    <a:ext uri="{FF2B5EF4-FFF2-40B4-BE49-F238E27FC236}">
                      <a16:creationId xmlns:a16="http://schemas.microsoft.com/office/drawing/2014/main" id="{E2D50026-4E2A-2012-820C-086309B9B91B}"/>
                    </a:ext>
                  </a:extLst>
                </p:cNvPr>
                <p:cNvSpPr/>
                <p:nvPr/>
              </p:nvSpPr>
              <p:spPr>
                <a:xfrm>
                  <a:off x="1638093" y="2977556"/>
                  <a:ext cx="1180883"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800" dirty="0">
                      <a:solidFill>
                        <a:sysClr val="windowText" lastClr="000000"/>
                      </a:solidFill>
                      <a:latin typeface="ＭＳ Ｐゴシック" panose="020B0600070205080204" pitchFamily="50" charset="-128"/>
                      <a:ea typeface="ＭＳ Ｐゴシック" panose="020B0600070205080204" pitchFamily="50" charset="-128"/>
                    </a:rPr>
                    <a:t>化石燃料</a:t>
                  </a:r>
                </a:p>
              </p:txBody>
            </p:sp>
            <p:sp>
              <p:nvSpPr>
                <p:cNvPr id="81" name="正方形/長方形 80">
                  <a:extLst>
                    <a:ext uri="{FF2B5EF4-FFF2-40B4-BE49-F238E27FC236}">
                      <a16:creationId xmlns:a16="http://schemas.microsoft.com/office/drawing/2014/main" id="{04E9BE76-7981-8375-A2AE-1ED2CABDC0F5}"/>
                    </a:ext>
                  </a:extLst>
                </p:cNvPr>
                <p:cNvSpPr/>
                <p:nvPr/>
              </p:nvSpPr>
              <p:spPr>
                <a:xfrm>
                  <a:off x="2951044" y="3010044"/>
                  <a:ext cx="8640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800" dirty="0">
                      <a:solidFill>
                        <a:sysClr val="windowText" lastClr="000000"/>
                      </a:solidFill>
                      <a:latin typeface="ＭＳ Ｐゴシック" panose="020B0600070205080204" pitchFamily="50" charset="-128"/>
                      <a:ea typeface="ＭＳ Ｐゴシック" panose="020B0600070205080204" pitchFamily="50" charset="-128"/>
                    </a:rPr>
                    <a:t>太陽光</a:t>
                  </a:r>
                </a:p>
              </p:txBody>
            </p:sp>
            <p:sp>
              <p:nvSpPr>
                <p:cNvPr id="82" name="正方形/長方形 81">
                  <a:extLst>
                    <a:ext uri="{FF2B5EF4-FFF2-40B4-BE49-F238E27FC236}">
                      <a16:creationId xmlns:a16="http://schemas.microsoft.com/office/drawing/2014/main" id="{6B70B6F5-6B3D-5E6F-0FDF-07EA58DD8142}"/>
                    </a:ext>
                  </a:extLst>
                </p:cNvPr>
                <p:cNvSpPr/>
                <p:nvPr/>
              </p:nvSpPr>
              <p:spPr>
                <a:xfrm>
                  <a:off x="133434" y="2356823"/>
                  <a:ext cx="7200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800" dirty="0">
                      <a:solidFill>
                        <a:sysClr val="windowText" lastClr="000000"/>
                      </a:solidFill>
                      <a:latin typeface="ＭＳ Ｐゴシック" panose="020B0600070205080204" pitchFamily="50" charset="-128"/>
                      <a:ea typeface="ＭＳ Ｐゴシック" panose="020B0600070205080204" pitchFamily="50" charset="-128"/>
                    </a:rPr>
                    <a:t>風力</a:t>
                  </a:r>
                </a:p>
              </p:txBody>
            </p:sp>
            <p:sp>
              <p:nvSpPr>
                <p:cNvPr id="83" name="正方形/長方形 82">
                  <a:extLst>
                    <a:ext uri="{FF2B5EF4-FFF2-40B4-BE49-F238E27FC236}">
                      <a16:creationId xmlns:a16="http://schemas.microsoft.com/office/drawing/2014/main" id="{A88A7B5B-F957-E449-87FF-F544AB606FE7}"/>
                    </a:ext>
                  </a:extLst>
                </p:cNvPr>
                <p:cNvSpPr/>
                <p:nvPr/>
              </p:nvSpPr>
              <p:spPr>
                <a:xfrm>
                  <a:off x="279469" y="2797557"/>
                  <a:ext cx="1384484"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800" dirty="0">
                      <a:solidFill>
                        <a:sysClr val="windowText" lastClr="000000"/>
                      </a:solidFill>
                      <a:latin typeface="ＭＳ Ｐゴシック" panose="020B0600070205080204" pitchFamily="50" charset="-128"/>
                      <a:ea typeface="ＭＳ Ｐゴシック" panose="020B0600070205080204" pitchFamily="50" charset="-128"/>
                    </a:rPr>
                    <a:t>バイオマス</a:t>
                  </a:r>
                </a:p>
              </p:txBody>
            </p:sp>
            <p:sp>
              <p:nvSpPr>
                <p:cNvPr id="84" name="正方形/長方形 83">
                  <a:extLst>
                    <a:ext uri="{FF2B5EF4-FFF2-40B4-BE49-F238E27FC236}">
                      <a16:creationId xmlns:a16="http://schemas.microsoft.com/office/drawing/2014/main" id="{A973666A-EB65-F7E1-04A1-A6A3B192CECB}"/>
                    </a:ext>
                  </a:extLst>
                </p:cNvPr>
                <p:cNvSpPr/>
                <p:nvPr/>
              </p:nvSpPr>
              <p:spPr>
                <a:xfrm>
                  <a:off x="4675335" y="2201184"/>
                  <a:ext cx="7200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800" dirty="0">
                      <a:solidFill>
                        <a:sysClr val="windowText" lastClr="000000"/>
                      </a:solidFill>
                      <a:latin typeface="ＭＳ Ｐゴシック" panose="020B0600070205080204" pitchFamily="50" charset="-128"/>
                      <a:ea typeface="ＭＳ Ｐゴシック" panose="020B0600070205080204" pitchFamily="50" charset="-128"/>
                    </a:rPr>
                    <a:t>地熱</a:t>
                  </a:r>
                </a:p>
              </p:txBody>
            </p:sp>
            <p:sp>
              <p:nvSpPr>
                <p:cNvPr id="85" name="正方形/長方形 84">
                  <a:extLst>
                    <a:ext uri="{FF2B5EF4-FFF2-40B4-BE49-F238E27FC236}">
                      <a16:creationId xmlns:a16="http://schemas.microsoft.com/office/drawing/2014/main" id="{78C8C4B4-E551-455D-3E66-62DA2B1BC652}"/>
                    </a:ext>
                  </a:extLst>
                </p:cNvPr>
                <p:cNvSpPr/>
                <p:nvPr/>
              </p:nvSpPr>
              <p:spPr>
                <a:xfrm>
                  <a:off x="5155454" y="2631174"/>
                  <a:ext cx="720001"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800" dirty="0">
                      <a:solidFill>
                        <a:sysClr val="windowText" lastClr="000000"/>
                      </a:solidFill>
                      <a:latin typeface="ＭＳ Ｐゴシック" panose="020B0600070205080204" pitchFamily="50" charset="-128"/>
                      <a:ea typeface="ＭＳ Ｐゴシック" panose="020B0600070205080204" pitchFamily="50" charset="-128"/>
                    </a:rPr>
                    <a:t>水力</a:t>
                  </a:r>
                </a:p>
              </p:txBody>
            </p:sp>
          </p:grpSp>
          <p:grpSp>
            <p:nvGrpSpPr>
              <p:cNvPr id="86" name="グループ化 85">
                <a:extLst>
                  <a:ext uri="{FF2B5EF4-FFF2-40B4-BE49-F238E27FC236}">
                    <a16:creationId xmlns:a16="http://schemas.microsoft.com/office/drawing/2014/main" id="{91E83F61-9810-75A1-99AA-1C7180DBCAFA}"/>
                  </a:ext>
                </a:extLst>
              </p:cNvPr>
              <p:cNvGrpSpPr/>
              <p:nvPr/>
            </p:nvGrpSpPr>
            <p:grpSpPr>
              <a:xfrm>
                <a:off x="3753722" y="4492611"/>
                <a:ext cx="4260265" cy="1578178"/>
                <a:chOff x="3753722" y="4084982"/>
                <a:chExt cx="4260265" cy="1578178"/>
              </a:xfrm>
            </p:grpSpPr>
            <p:sp>
              <p:nvSpPr>
                <p:cNvPr id="87" name="円柱 86">
                  <a:extLst>
                    <a:ext uri="{FF2B5EF4-FFF2-40B4-BE49-F238E27FC236}">
                      <a16:creationId xmlns:a16="http://schemas.microsoft.com/office/drawing/2014/main" id="{E7D1EE17-4AE9-56F5-E32F-896CFAF505D4}"/>
                    </a:ext>
                  </a:extLst>
                </p:cNvPr>
                <p:cNvSpPr/>
                <p:nvPr/>
              </p:nvSpPr>
              <p:spPr>
                <a:xfrm>
                  <a:off x="6847436" y="4321748"/>
                  <a:ext cx="410391" cy="1260000"/>
                </a:xfrm>
                <a:prstGeom prst="ca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88" name="円柱 87">
                  <a:extLst>
                    <a:ext uri="{FF2B5EF4-FFF2-40B4-BE49-F238E27FC236}">
                      <a16:creationId xmlns:a16="http://schemas.microsoft.com/office/drawing/2014/main" id="{00CB432E-B163-C4A1-4672-8C90BC56A273}"/>
                    </a:ext>
                  </a:extLst>
                </p:cNvPr>
                <p:cNvSpPr/>
                <p:nvPr/>
              </p:nvSpPr>
              <p:spPr>
                <a:xfrm>
                  <a:off x="5979301" y="4511160"/>
                  <a:ext cx="410391" cy="1152000"/>
                </a:xfrm>
                <a:prstGeom prst="can">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89" name="円柱 88">
                  <a:extLst>
                    <a:ext uri="{FF2B5EF4-FFF2-40B4-BE49-F238E27FC236}">
                      <a16:creationId xmlns:a16="http://schemas.microsoft.com/office/drawing/2014/main" id="{F5FC560D-6900-9F7D-159F-1EBEC2A94EBE}"/>
                    </a:ext>
                  </a:extLst>
                </p:cNvPr>
                <p:cNvSpPr/>
                <p:nvPr/>
              </p:nvSpPr>
              <p:spPr>
                <a:xfrm>
                  <a:off x="4416659" y="4305962"/>
                  <a:ext cx="410391" cy="1152000"/>
                </a:xfrm>
                <a:prstGeom prst="can">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90" name="円柱 89">
                  <a:extLst>
                    <a:ext uri="{FF2B5EF4-FFF2-40B4-BE49-F238E27FC236}">
                      <a16:creationId xmlns:a16="http://schemas.microsoft.com/office/drawing/2014/main" id="{B314267F-1CC6-147F-DEC7-68163C9B7EA3}"/>
                    </a:ext>
                  </a:extLst>
                </p:cNvPr>
                <p:cNvSpPr/>
                <p:nvPr/>
              </p:nvSpPr>
              <p:spPr>
                <a:xfrm>
                  <a:off x="5174304" y="4432237"/>
                  <a:ext cx="410391" cy="1152000"/>
                </a:xfrm>
                <a:prstGeom prst="ca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91" name="円柱 90">
                  <a:extLst>
                    <a:ext uri="{FF2B5EF4-FFF2-40B4-BE49-F238E27FC236}">
                      <a16:creationId xmlns:a16="http://schemas.microsoft.com/office/drawing/2014/main" id="{AE798559-FC7E-A303-C596-F2AC5EDD3387}"/>
                    </a:ext>
                  </a:extLst>
                </p:cNvPr>
                <p:cNvSpPr/>
                <p:nvPr/>
              </p:nvSpPr>
              <p:spPr>
                <a:xfrm>
                  <a:off x="7603596" y="4201723"/>
                  <a:ext cx="410391" cy="1224000"/>
                </a:xfrm>
                <a:prstGeom prst="ca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92" name="円柱 91">
                  <a:extLst>
                    <a:ext uri="{FF2B5EF4-FFF2-40B4-BE49-F238E27FC236}">
                      <a16:creationId xmlns:a16="http://schemas.microsoft.com/office/drawing/2014/main" id="{265A776B-6486-592A-88CD-814D45C0090A}"/>
                    </a:ext>
                  </a:extLst>
                </p:cNvPr>
                <p:cNvSpPr/>
                <p:nvPr/>
              </p:nvSpPr>
              <p:spPr>
                <a:xfrm>
                  <a:off x="3753722" y="4084982"/>
                  <a:ext cx="410391" cy="1224000"/>
                </a:xfrm>
                <a:prstGeom prst="ca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grpSp>
      </p:grpSp>
      <p:grpSp>
        <p:nvGrpSpPr>
          <p:cNvPr id="93" name="グループ化 92">
            <a:extLst>
              <a:ext uri="{FF2B5EF4-FFF2-40B4-BE49-F238E27FC236}">
                <a16:creationId xmlns:a16="http://schemas.microsoft.com/office/drawing/2014/main" id="{6A231490-3C5C-14D9-77A7-924A5314BB31}"/>
              </a:ext>
            </a:extLst>
          </p:cNvPr>
          <p:cNvGrpSpPr>
            <a:grpSpLocks noChangeAspect="1"/>
          </p:cNvGrpSpPr>
          <p:nvPr/>
        </p:nvGrpSpPr>
        <p:grpSpPr>
          <a:xfrm>
            <a:off x="617050" y="2710139"/>
            <a:ext cx="4248000" cy="863415"/>
            <a:chOff x="517069" y="601834"/>
            <a:chExt cx="5143739" cy="1206222"/>
          </a:xfrm>
        </p:grpSpPr>
        <p:grpSp>
          <p:nvGrpSpPr>
            <p:cNvPr id="94" name="グループ化 93">
              <a:extLst>
                <a:ext uri="{FF2B5EF4-FFF2-40B4-BE49-F238E27FC236}">
                  <a16:creationId xmlns:a16="http://schemas.microsoft.com/office/drawing/2014/main" id="{2367992A-FE42-5FA3-3AD8-F3B9C86E4FF9}"/>
                </a:ext>
              </a:extLst>
            </p:cNvPr>
            <p:cNvGrpSpPr/>
            <p:nvPr/>
          </p:nvGrpSpPr>
          <p:grpSpPr>
            <a:xfrm>
              <a:off x="517069" y="601834"/>
              <a:ext cx="5143739" cy="1206222"/>
              <a:chOff x="517069" y="601834"/>
              <a:chExt cx="5143739" cy="1206222"/>
            </a:xfrm>
          </p:grpSpPr>
          <p:sp>
            <p:nvSpPr>
              <p:cNvPr id="96" name="フローチャート: 手操作入力 95">
                <a:extLst>
                  <a:ext uri="{FF2B5EF4-FFF2-40B4-BE49-F238E27FC236}">
                    <a16:creationId xmlns:a16="http://schemas.microsoft.com/office/drawing/2014/main" id="{4F4CEAE2-31B6-7975-AE94-5A2618451539}"/>
                  </a:ext>
                </a:extLst>
              </p:cNvPr>
              <p:cNvSpPr/>
              <p:nvPr/>
            </p:nvSpPr>
            <p:spPr>
              <a:xfrm rot="10800000">
                <a:off x="517069" y="1005475"/>
                <a:ext cx="884464" cy="489855"/>
              </a:xfrm>
              <a:prstGeom prst="flowChartManualInpu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97" name="フローチャート: 手操作入力 96">
                <a:extLst>
                  <a:ext uri="{FF2B5EF4-FFF2-40B4-BE49-F238E27FC236}">
                    <a16:creationId xmlns:a16="http://schemas.microsoft.com/office/drawing/2014/main" id="{273EA3F9-87BB-168E-67D5-256F0EC2D724}"/>
                  </a:ext>
                </a:extLst>
              </p:cNvPr>
              <p:cNvSpPr/>
              <p:nvPr/>
            </p:nvSpPr>
            <p:spPr>
              <a:xfrm>
                <a:off x="4721677" y="968681"/>
                <a:ext cx="939131" cy="500870"/>
              </a:xfrm>
              <a:prstGeom prst="flowChartManualInpu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dirty="0"/>
              </a:p>
            </p:txBody>
          </p:sp>
          <p:grpSp>
            <p:nvGrpSpPr>
              <p:cNvPr id="98" name="グループ化 97">
                <a:extLst>
                  <a:ext uri="{FF2B5EF4-FFF2-40B4-BE49-F238E27FC236}">
                    <a16:creationId xmlns:a16="http://schemas.microsoft.com/office/drawing/2014/main" id="{8E409F56-1245-FCF6-E7B7-E78F3766CD23}"/>
                  </a:ext>
                </a:extLst>
              </p:cNvPr>
              <p:cNvGrpSpPr/>
              <p:nvPr/>
            </p:nvGrpSpPr>
            <p:grpSpPr>
              <a:xfrm>
                <a:off x="517070" y="601834"/>
                <a:ext cx="5143501" cy="1206222"/>
                <a:chOff x="517070" y="602144"/>
                <a:chExt cx="5143501" cy="1213951"/>
              </a:xfrm>
            </p:grpSpPr>
            <p:sp>
              <p:nvSpPr>
                <p:cNvPr id="99" name="楕円 98">
                  <a:extLst>
                    <a:ext uri="{FF2B5EF4-FFF2-40B4-BE49-F238E27FC236}">
                      <a16:creationId xmlns:a16="http://schemas.microsoft.com/office/drawing/2014/main" id="{A0E17E9B-C6A8-3B35-C4A4-E354814C90CA}"/>
                    </a:ext>
                  </a:extLst>
                </p:cNvPr>
                <p:cNvSpPr/>
                <p:nvPr/>
              </p:nvSpPr>
              <p:spPr>
                <a:xfrm>
                  <a:off x="517070" y="1028474"/>
                  <a:ext cx="5133916" cy="787621"/>
                </a:xfrm>
                <a:prstGeom prst="ellips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dirty="0"/>
                </a:p>
              </p:txBody>
            </p:sp>
            <p:sp>
              <p:nvSpPr>
                <p:cNvPr id="100" name="楕円 99">
                  <a:extLst>
                    <a:ext uri="{FF2B5EF4-FFF2-40B4-BE49-F238E27FC236}">
                      <a16:creationId xmlns:a16="http://schemas.microsoft.com/office/drawing/2014/main" id="{62BC2DD5-2291-76EE-1412-41EF2BC554E8}"/>
                    </a:ext>
                  </a:extLst>
                </p:cNvPr>
                <p:cNvSpPr/>
                <p:nvPr/>
              </p:nvSpPr>
              <p:spPr>
                <a:xfrm>
                  <a:off x="517071" y="602144"/>
                  <a:ext cx="5143500" cy="787622"/>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grpSp>
        <p:sp>
          <p:nvSpPr>
            <p:cNvPr id="95" name="正方形/長方形 94">
              <a:extLst>
                <a:ext uri="{FF2B5EF4-FFF2-40B4-BE49-F238E27FC236}">
                  <a16:creationId xmlns:a16="http://schemas.microsoft.com/office/drawing/2014/main" id="{68D9CB36-79B6-65A4-C1AE-65C6176BF4E8}"/>
                </a:ext>
              </a:extLst>
            </p:cNvPr>
            <p:cNvSpPr/>
            <p:nvPr/>
          </p:nvSpPr>
          <p:spPr>
            <a:xfrm>
              <a:off x="1702442" y="1278539"/>
              <a:ext cx="2801874" cy="4575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2000" b="1" dirty="0">
                  <a:solidFill>
                    <a:schemeClr val="bg1"/>
                  </a:solidFill>
                  <a:latin typeface="ＭＳ Ｐゴシック" panose="020B0600070205080204" pitchFamily="50" charset="-128"/>
                  <a:ea typeface="ＭＳ Ｐゴシック" panose="020B0600070205080204" pitchFamily="50" charset="-128"/>
                </a:rPr>
                <a:t>安　全　性（</a:t>
              </a:r>
              <a:r>
                <a:rPr kumimoji="1" lang="en-US" altLang="ja-JP" sz="2000" b="1" dirty="0">
                  <a:solidFill>
                    <a:schemeClr val="bg1"/>
                  </a:solidFill>
                  <a:latin typeface="ＭＳ Ｐゴシック" panose="020B0600070205080204" pitchFamily="50" charset="-128"/>
                  <a:ea typeface="ＭＳ Ｐゴシック" panose="020B0600070205080204" pitchFamily="50" charset="-128"/>
                </a:rPr>
                <a:t>S</a:t>
              </a:r>
              <a:r>
                <a:rPr kumimoji="1" lang="ja-JP" altLang="en-US" sz="2000" b="1" dirty="0">
                  <a:solidFill>
                    <a:schemeClr val="bg1"/>
                  </a:solidFill>
                  <a:latin typeface="ＭＳ Ｐゴシック" panose="020B0600070205080204" pitchFamily="50" charset="-128"/>
                  <a:ea typeface="ＭＳ Ｐゴシック" panose="020B0600070205080204" pitchFamily="50" charset="-128"/>
                </a:rPr>
                <a:t>）</a:t>
              </a:r>
            </a:p>
          </p:txBody>
        </p:sp>
      </p:grpSp>
      <p:grpSp>
        <p:nvGrpSpPr>
          <p:cNvPr id="102" name="グループ化 101">
            <a:extLst>
              <a:ext uri="{FF2B5EF4-FFF2-40B4-BE49-F238E27FC236}">
                <a16:creationId xmlns:a16="http://schemas.microsoft.com/office/drawing/2014/main" id="{3FB0C6E1-EA91-8725-326D-C64035DFF6C2}"/>
              </a:ext>
            </a:extLst>
          </p:cNvPr>
          <p:cNvGrpSpPr/>
          <p:nvPr/>
        </p:nvGrpSpPr>
        <p:grpSpPr>
          <a:xfrm>
            <a:off x="3431926" y="2256532"/>
            <a:ext cx="1200700" cy="828000"/>
            <a:chOff x="1217480" y="13733"/>
            <a:chExt cx="1185308" cy="1224000"/>
          </a:xfrm>
        </p:grpSpPr>
        <p:sp>
          <p:nvSpPr>
            <p:cNvPr id="109" name="円柱 108">
              <a:extLst>
                <a:ext uri="{FF2B5EF4-FFF2-40B4-BE49-F238E27FC236}">
                  <a16:creationId xmlns:a16="http://schemas.microsoft.com/office/drawing/2014/main" id="{221AA174-CCB5-A031-211D-F11927FEFAF3}"/>
                </a:ext>
              </a:extLst>
            </p:cNvPr>
            <p:cNvSpPr/>
            <p:nvPr/>
          </p:nvSpPr>
          <p:spPr>
            <a:xfrm>
              <a:off x="1238246" y="13733"/>
              <a:ext cx="1152000" cy="1224000"/>
            </a:xfrm>
            <a:prstGeom prst="can">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10" name="正方形/長方形 109">
              <a:extLst>
                <a:ext uri="{FF2B5EF4-FFF2-40B4-BE49-F238E27FC236}">
                  <a16:creationId xmlns:a16="http://schemas.microsoft.com/office/drawing/2014/main" id="{3E5390EC-8F01-DA7C-0F02-8EFB6A032E8B}"/>
                </a:ext>
              </a:extLst>
            </p:cNvPr>
            <p:cNvSpPr/>
            <p:nvPr/>
          </p:nvSpPr>
          <p:spPr>
            <a:xfrm>
              <a:off x="1250788" y="62660"/>
              <a:ext cx="11520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800" b="1" dirty="0">
                  <a:solidFill>
                    <a:schemeClr val="bg1"/>
                  </a:solidFill>
                  <a:latin typeface="ＭＳ Ｐゴシック" panose="020B0600070205080204" pitchFamily="50" charset="-128"/>
                  <a:ea typeface="ＭＳ Ｐゴシック" panose="020B0600070205080204" pitchFamily="50" charset="-128"/>
                </a:rPr>
                <a:t>環境（</a:t>
              </a:r>
              <a:r>
                <a:rPr kumimoji="1" lang="en-US" altLang="ja-JP" sz="1800" b="1" dirty="0">
                  <a:solidFill>
                    <a:schemeClr val="bg1"/>
                  </a:solidFill>
                  <a:latin typeface="ＭＳ Ｐゴシック" panose="020B0600070205080204" pitchFamily="50" charset="-128"/>
                  <a:ea typeface="ＭＳ Ｐゴシック" panose="020B0600070205080204" pitchFamily="50" charset="-128"/>
                </a:rPr>
                <a:t>CO2</a:t>
              </a:r>
              <a:r>
                <a:rPr kumimoji="1" lang="ja-JP" altLang="en-US" sz="1800" b="1" dirty="0">
                  <a:solidFill>
                    <a:schemeClr val="bg1"/>
                  </a:solidFill>
                  <a:latin typeface="ＭＳ Ｐゴシック" panose="020B0600070205080204" pitchFamily="50" charset="-128"/>
                  <a:ea typeface="ＭＳ Ｐゴシック" panose="020B0600070205080204" pitchFamily="50" charset="-128"/>
                </a:rPr>
                <a:t>排出なし）</a:t>
              </a:r>
            </a:p>
          </p:txBody>
        </p:sp>
        <p:sp>
          <p:nvSpPr>
            <p:cNvPr id="59" name="正方形/長方形 58">
              <a:extLst>
                <a:ext uri="{FF2B5EF4-FFF2-40B4-BE49-F238E27FC236}">
                  <a16:creationId xmlns:a16="http://schemas.microsoft.com/office/drawing/2014/main" id="{5FE4243F-BDF6-B36B-CE24-53BC170C0102}"/>
                </a:ext>
              </a:extLst>
            </p:cNvPr>
            <p:cNvSpPr/>
            <p:nvPr/>
          </p:nvSpPr>
          <p:spPr>
            <a:xfrm>
              <a:off x="1217480" y="805427"/>
              <a:ext cx="1152000" cy="4257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2000" b="1" dirty="0">
                  <a:solidFill>
                    <a:schemeClr val="bg1"/>
                  </a:solidFill>
                  <a:latin typeface="ＭＳ Ｐゴシック" panose="020B0600070205080204" pitchFamily="50" charset="-128"/>
                  <a:ea typeface="ＭＳ Ｐゴシック" panose="020B0600070205080204" pitchFamily="50" charset="-128"/>
                </a:rPr>
                <a:t>(E)</a:t>
              </a:r>
            </a:p>
          </p:txBody>
        </p:sp>
      </p:grpSp>
      <p:grpSp>
        <p:nvGrpSpPr>
          <p:cNvPr id="103" name="グループ化 102">
            <a:extLst>
              <a:ext uri="{FF2B5EF4-FFF2-40B4-BE49-F238E27FC236}">
                <a16:creationId xmlns:a16="http://schemas.microsoft.com/office/drawing/2014/main" id="{6A53E904-5864-B345-9980-C6C756A0F8B6}"/>
              </a:ext>
            </a:extLst>
          </p:cNvPr>
          <p:cNvGrpSpPr/>
          <p:nvPr/>
        </p:nvGrpSpPr>
        <p:grpSpPr>
          <a:xfrm>
            <a:off x="865168" y="2282774"/>
            <a:ext cx="1188000" cy="828000"/>
            <a:chOff x="2476495" y="27251"/>
            <a:chExt cx="1332000" cy="1218475"/>
          </a:xfrm>
        </p:grpSpPr>
        <p:sp>
          <p:nvSpPr>
            <p:cNvPr id="107" name="円柱 106">
              <a:extLst>
                <a:ext uri="{FF2B5EF4-FFF2-40B4-BE49-F238E27FC236}">
                  <a16:creationId xmlns:a16="http://schemas.microsoft.com/office/drawing/2014/main" id="{8174E668-6474-3490-FF6A-33908FC45E4D}"/>
                </a:ext>
              </a:extLst>
            </p:cNvPr>
            <p:cNvSpPr/>
            <p:nvPr/>
          </p:nvSpPr>
          <p:spPr>
            <a:xfrm>
              <a:off x="2476495" y="27251"/>
              <a:ext cx="1332000" cy="1218475"/>
            </a:xfrm>
            <a:prstGeom prst="can">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08" name="正方形/長方形 107">
              <a:extLst>
                <a:ext uri="{FF2B5EF4-FFF2-40B4-BE49-F238E27FC236}">
                  <a16:creationId xmlns:a16="http://schemas.microsoft.com/office/drawing/2014/main" id="{A70A3C10-1016-A4E8-C5B0-497CA8E2BAD9}"/>
                </a:ext>
              </a:extLst>
            </p:cNvPr>
            <p:cNvSpPr/>
            <p:nvPr/>
          </p:nvSpPr>
          <p:spPr>
            <a:xfrm>
              <a:off x="2626809" y="274991"/>
              <a:ext cx="1080000" cy="3556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800" b="1" dirty="0">
                  <a:solidFill>
                    <a:schemeClr val="bg1"/>
                  </a:solidFill>
                  <a:latin typeface="ＭＳ Ｐゴシック" panose="020B0600070205080204" pitchFamily="50" charset="-128"/>
                  <a:ea typeface="ＭＳ Ｐゴシック" panose="020B0600070205080204" pitchFamily="50" charset="-128"/>
                </a:rPr>
                <a:t>安定供給</a:t>
              </a:r>
            </a:p>
          </p:txBody>
        </p:sp>
        <p:sp>
          <p:nvSpPr>
            <p:cNvPr id="60" name="正方形/長方形 59">
              <a:extLst>
                <a:ext uri="{FF2B5EF4-FFF2-40B4-BE49-F238E27FC236}">
                  <a16:creationId xmlns:a16="http://schemas.microsoft.com/office/drawing/2014/main" id="{53E229F2-868B-ECBB-5C10-D8FA0446254B}"/>
                </a:ext>
              </a:extLst>
            </p:cNvPr>
            <p:cNvSpPr/>
            <p:nvPr/>
          </p:nvSpPr>
          <p:spPr>
            <a:xfrm>
              <a:off x="2622755" y="790470"/>
              <a:ext cx="1080000" cy="226337"/>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2000" b="1" dirty="0">
                  <a:solidFill>
                    <a:schemeClr val="bg1"/>
                  </a:solidFill>
                  <a:latin typeface="ＭＳ Ｐゴシック" panose="020B0600070205080204" pitchFamily="50" charset="-128"/>
                  <a:ea typeface="ＭＳ Ｐゴシック" panose="020B0600070205080204" pitchFamily="50" charset="-128"/>
                </a:rPr>
                <a:t>（</a:t>
              </a:r>
              <a:r>
                <a:rPr kumimoji="1" lang="en-US" altLang="ja-JP" sz="2000" b="1" dirty="0">
                  <a:solidFill>
                    <a:schemeClr val="bg1"/>
                  </a:solidFill>
                  <a:latin typeface="ＭＳ Ｐゴシック" panose="020B0600070205080204" pitchFamily="50" charset="-128"/>
                  <a:ea typeface="ＭＳ Ｐゴシック" panose="020B0600070205080204" pitchFamily="50" charset="-128"/>
                </a:rPr>
                <a:t>E</a:t>
              </a:r>
              <a:r>
                <a:rPr kumimoji="1" lang="ja-JP" altLang="en-US" sz="2000" b="1" dirty="0">
                  <a:solidFill>
                    <a:schemeClr val="bg1"/>
                  </a:solidFill>
                  <a:latin typeface="ＭＳ Ｐゴシック" panose="020B0600070205080204" pitchFamily="50" charset="-128"/>
                  <a:ea typeface="ＭＳ Ｐゴシック" panose="020B0600070205080204" pitchFamily="50" charset="-128"/>
                </a:rPr>
                <a:t>）</a:t>
              </a:r>
              <a:endParaRPr kumimoji="1" lang="en-US" altLang="ja-JP" sz="2000" b="1" dirty="0">
                <a:solidFill>
                  <a:schemeClr val="bg1"/>
                </a:solidFill>
                <a:latin typeface="ＭＳ Ｐゴシック" panose="020B0600070205080204" pitchFamily="50" charset="-128"/>
                <a:ea typeface="ＭＳ Ｐゴシック" panose="020B0600070205080204" pitchFamily="50" charset="-128"/>
              </a:endParaRPr>
            </a:p>
          </p:txBody>
        </p:sp>
      </p:grpSp>
      <p:grpSp>
        <p:nvGrpSpPr>
          <p:cNvPr id="104" name="グループ化 103">
            <a:extLst>
              <a:ext uri="{FF2B5EF4-FFF2-40B4-BE49-F238E27FC236}">
                <a16:creationId xmlns:a16="http://schemas.microsoft.com/office/drawing/2014/main" id="{1C0C4782-6A96-8EBD-E960-CC19846D2944}"/>
              </a:ext>
            </a:extLst>
          </p:cNvPr>
          <p:cNvGrpSpPr/>
          <p:nvPr/>
        </p:nvGrpSpPr>
        <p:grpSpPr>
          <a:xfrm>
            <a:off x="2163859" y="2252570"/>
            <a:ext cx="1188000" cy="828000"/>
            <a:chOff x="3891636" y="0"/>
            <a:chExt cx="1152000" cy="1218475"/>
          </a:xfrm>
        </p:grpSpPr>
        <p:sp>
          <p:nvSpPr>
            <p:cNvPr id="105" name="円柱 104">
              <a:extLst>
                <a:ext uri="{FF2B5EF4-FFF2-40B4-BE49-F238E27FC236}">
                  <a16:creationId xmlns:a16="http://schemas.microsoft.com/office/drawing/2014/main" id="{315A25D8-69CB-02BE-7878-C5CCCB0F50E3}"/>
                </a:ext>
              </a:extLst>
            </p:cNvPr>
            <p:cNvSpPr/>
            <p:nvPr/>
          </p:nvSpPr>
          <p:spPr>
            <a:xfrm>
              <a:off x="3891636" y="0"/>
              <a:ext cx="1152000" cy="1218475"/>
            </a:xfrm>
            <a:prstGeom prst="can">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06" name="正方形/長方形 105">
              <a:extLst>
                <a:ext uri="{FF2B5EF4-FFF2-40B4-BE49-F238E27FC236}">
                  <a16:creationId xmlns:a16="http://schemas.microsoft.com/office/drawing/2014/main" id="{D4682735-8A5F-EAA6-78B3-7D07FE3F6DB5}"/>
                </a:ext>
              </a:extLst>
            </p:cNvPr>
            <p:cNvSpPr/>
            <p:nvPr/>
          </p:nvSpPr>
          <p:spPr>
            <a:xfrm>
              <a:off x="3958384" y="232385"/>
              <a:ext cx="1044000" cy="3556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800" b="1" dirty="0">
                  <a:solidFill>
                    <a:schemeClr val="bg1"/>
                  </a:solidFill>
                  <a:latin typeface="ＭＳ Ｐゴシック" panose="020B0600070205080204" pitchFamily="50" charset="-128"/>
                  <a:ea typeface="ＭＳ Ｐゴシック" panose="020B0600070205080204" pitchFamily="50" charset="-128"/>
                </a:rPr>
                <a:t>安い電力</a:t>
              </a:r>
            </a:p>
          </p:txBody>
        </p:sp>
        <p:sp>
          <p:nvSpPr>
            <p:cNvPr id="61" name="正方形/長方形 60">
              <a:extLst>
                <a:ext uri="{FF2B5EF4-FFF2-40B4-BE49-F238E27FC236}">
                  <a16:creationId xmlns:a16="http://schemas.microsoft.com/office/drawing/2014/main" id="{869FAB2C-1027-FF13-227E-90A7838C192E}"/>
                </a:ext>
              </a:extLst>
            </p:cNvPr>
            <p:cNvSpPr/>
            <p:nvPr/>
          </p:nvSpPr>
          <p:spPr>
            <a:xfrm>
              <a:off x="3975948" y="766623"/>
              <a:ext cx="1044000" cy="226337"/>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2000" b="1" dirty="0">
                  <a:solidFill>
                    <a:schemeClr val="bg1"/>
                  </a:solidFill>
                  <a:latin typeface="ＭＳ Ｐゴシック" panose="020B0600070205080204" pitchFamily="50" charset="-128"/>
                  <a:ea typeface="ＭＳ Ｐゴシック" panose="020B0600070205080204" pitchFamily="50" charset="-128"/>
                </a:rPr>
                <a:t>（</a:t>
              </a:r>
              <a:r>
                <a:rPr kumimoji="1" lang="en-US" altLang="ja-JP" sz="2000" b="1" dirty="0">
                  <a:solidFill>
                    <a:schemeClr val="bg1"/>
                  </a:solidFill>
                  <a:latin typeface="ＭＳ Ｐゴシック" panose="020B0600070205080204" pitchFamily="50" charset="-128"/>
                  <a:ea typeface="ＭＳ Ｐゴシック" panose="020B0600070205080204" pitchFamily="50" charset="-128"/>
                </a:rPr>
                <a:t>E</a:t>
              </a:r>
              <a:r>
                <a:rPr kumimoji="1" lang="ja-JP" altLang="en-US" sz="2000" b="1" dirty="0">
                  <a:solidFill>
                    <a:schemeClr val="bg1"/>
                  </a:solidFill>
                  <a:latin typeface="ＭＳ Ｐゴシック" panose="020B0600070205080204" pitchFamily="50" charset="-128"/>
                  <a:ea typeface="ＭＳ Ｐゴシック" panose="020B0600070205080204" pitchFamily="50" charset="-128"/>
                </a:rPr>
                <a:t>）</a:t>
              </a:r>
            </a:p>
          </p:txBody>
        </p:sp>
      </p:grpSp>
      <p:sp>
        <p:nvSpPr>
          <p:cNvPr id="63" name="正方形/長方形 62">
            <a:extLst>
              <a:ext uri="{FF2B5EF4-FFF2-40B4-BE49-F238E27FC236}">
                <a16:creationId xmlns:a16="http://schemas.microsoft.com/office/drawing/2014/main" id="{BD7B1F34-BF8F-125F-2654-F7BFC89F3C38}"/>
              </a:ext>
            </a:extLst>
          </p:cNvPr>
          <p:cNvSpPr/>
          <p:nvPr/>
        </p:nvSpPr>
        <p:spPr>
          <a:xfrm>
            <a:off x="931666" y="985330"/>
            <a:ext cx="4212000"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2400" b="1" dirty="0">
                <a:solidFill>
                  <a:sysClr val="windowText" lastClr="000000"/>
                </a:solidFill>
                <a:latin typeface="ＭＳ Ｐゴシック" panose="020B0600070205080204" pitchFamily="50" charset="-128"/>
                <a:ea typeface="ＭＳ Ｐゴシック" panose="020B0600070205080204" pitchFamily="50" charset="-128"/>
              </a:rPr>
              <a:t>電源を考える場合の基本</a:t>
            </a:r>
            <a:endParaRPr kumimoji="1" lang="en-US" altLang="ja-JP" sz="2400" b="1" dirty="0">
              <a:solidFill>
                <a:sysClr val="windowText" lastClr="000000"/>
              </a:solidFill>
              <a:latin typeface="ＭＳ Ｐゴシック" panose="020B0600070205080204" pitchFamily="50" charset="-128"/>
              <a:ea typeface="ＭＳ Ｐゴシック" panose="020B0600070205080204" pitchFamily="50" charset="-128"/>
            </a:endParaRPr>
          </a:p>
          <a:p>
            <a:pPr algn="ctr"/>
            <a:endParaRPr lang="en-US" altLang="ja-JP" sz="600" b="1" dirty="0">
              <a:solidFill>
                <a:sysClr val="windowText" lastClr="000000"/>
              </a:solidFill>
              <a:latin typeface="ＭＳ Ｐゴシック" panose="020B0600070205080204" pitchFamily="50" charset="-128"/>
              <a:ea typeface="ＭＳ Ｐゴシック" panose="020B0600070205080204" pitchFamily="50" charset="-128"/>
            </a:endParaRPr>
          </a:p>
          <a:p>
            <a:pPr algn="ctr"/>
            <a:r>
              <a:rPr kumimoji="1" lang="ja-JP" altLang="en-US" sz="2800" b="1" dirty="0">
                <a:solidFill>
                  <a:sysClr val="windowText" lastClr="000000"/>
                </a:solidFill>
                <a:latin typeface="ＭＳ Ｐゴシック" panose="020B0600070205080204" pitchFamily="50" charset="-128"/>
                <a:ea typeface="ＭＳ Ｐゴシック" panose="020B0600070205080204" pitchFamily="50" charset="-128"/>
              </a:rPr>
              <a:t>＝</a:t>
            </a:r>
            <a:r>
              <a:rPr kumimoji="1" lang="en-US" altLang="ja-JP" sz="2800" b="1" dirty="0">
                <a:solidFill>
                  <a:sysClr val="windowText" lastClr="000000"/>
                </a:solidFill>
                <a:latin typeface="ＭＳ Ｐゴシック" panose="020B0600070205080204" pitchFamily="50" charset="-128"/>
                <a:ea typeface="ＭＳ Ｐゴシック" panose="020B0600070205080204" pitchFamily="50" charset="-128"/>
              </a:rPr>
              <a:t>S</a:t>
            </a:r>
            <a:r>
              <a:rPr kumimoji="1" lang="ja-JP" altLang="en-US" sz="2800" b="1" dirty="0">
                <a:solidFill>
                  <a:sysClr val="windowText" lastClr="000000"/>
                </a:solidFill>
                <a:latin typeface="ＭＳ Ｐゴシック" panose="020B0600070205080204" pitchFamily="50" charset="-128"/>
                <a:ea typeface="ＭＳ Ｐゴシック" panose="020B0600070205080204" pitchFamily="50" charset="-128"/>
              </a:rPr>
              <a:t>＋３</a:t>
            </a:r>
            <a:r>
              <a:rPr kumimoji="1" lang="en-US" altLang="ja-JP" sz="2800" b="1" dirty="0">
                <a:solidFill>
                  <a:sysClr val="windowText" lastClr="000000"/>
                </a:solidFill>
                <a:latin typeface="ＭＳ Ｐゴシック" panose="020B0600070205080204" pitchFamily="50" charset="-128"/>
                <a:ea typeface="ＭＳ Ｐゴシック" panose="020B0600070205080204" pitchFamily="50" charset="-128"/>
              </a:rPr>
              <a:t>E</a:t>
            </a:r>
            <a:r>
              <a:rPr kumimoji="1" lang="ja-JP" altLang="en-US" sz="2400" b="1" dirty="0">
                <a:solidFill>
                  <a:sysClr val="windowText" lastClr="000000"/>
                </a:solidFill>
                <a:latin typeface="ＭＳ Ｐゴシック" panose="020B0600070205080204" pitchFamily="50" charset="-128"/>
                <a:ea typeface="ＭＳ Ｐゴシック" panose="020B0600070205080204" pitchFamily="50" charset="-128"/>
              </a:rPr>
              <a:t>が重要です</a:t>
            </a:r>
          </a:p>
        </p:txBody>
      </p:sp>
      <p:grpSp>
        <p:nvGrpSpPr>
          <p:cNvPr id="3" name="グループ化 2">
            <a:extLst>
              <a:ext uri="{FF2B5EF4-FFF2-40B4-BE49-F238E27FC236}">
                <a16:creationId xmlns:a16="http://schemas.microsoft.com/office/drawing/2014/main" id="{C50805BB-8771-FBFB-D172-A33891B85166}"/>
              </a:ext>
            </a:extLst>
          </p:cNvPr>
          <p:cNvGrpSpPr>
            <a:grpSpLocks/>
          </p:cNvGrpSpPr>
          <p:nvPr/>
        </p:nvGrpSpPr>
        <p:grpSpPr>
          <a:xfrm>
            <a:off x="8244743" y="1063486"/>
            <a:ext cx="1689081" cy="324000"/>
            <a:chOff x="0" y="0"/>
            <a:chExt cx="2016000" cy="639536"/>
          </a:xfrm>
        </p:grpSpPr>
        <p:sp>
          <p:nvSpPr>
            <p:cNvPr id="6" name="テキスト ボックス 65">
              <a:extLst>
                <a:ext uri="{FF2B5EF4-FFF2-40B4-BE49-F238E27FC236}">
                  <a16:creationId xmlns:a16="http://schemas.microsoft.com/office/drawing/2014/main" id="{7C8A6553-6836-8027-2ECC-1F77747F1EE7}"/>
                </a:ext>
              </a:extLst>
            </p:cNvPr>
            <p:cNvSpPr txBox="1"/>
            <p:nvPr/>
          </p:nvSpPr>
          <p:spPr>
            <a:xfrm>
              <a:off x="0" y="0"/>
              <a:ext cx="2016000" cy="639536"/>
            </a:xfrm>
            <a:prstGeom prst="rect">
              <a:avLst/>
            </a:prstGeom>
            <a:solidFill>
              <a:schemeClr val="lt1"/>
            </a:solidFill>
            <a:ln w="1905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kumimoji="1" lang="ja-JP" altLang="en-US" sz="1100"/>
            </a:p>
          </p:txBody>
        </p:sp>
        <p:sp>
          <p:nvSpPr>
            <p:cNvPr id="7" name="テキスト ボックス 66">
              <a:extLst>
                <a:ext uri="{FF2B5EF4-FFF2-40B4-BE49-F238E27FC236}">
                  <a16:creationId xmlns:a16="http://schemas.microsoft.com/office/drawing/2014/main" id="{9CBBEDAD-F3EB-96ED-251D-84E6EC943B7D}"/>
                </a:ext>
              </a:extLst>
            </p:cNvPr>
            <p:cNvSpPr txBox="1"/>
            <p:nvPr/>
          </p:nvSpPr>
          <p:spPr>
            <a:xfrm>
              <a:off x="789217" y="68034"/>
              <a:ext cx="1080000" cy="50400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2000" b="1" dirty="0">
                  <a:latin typeface="ＭＳ Ｐゴシック" panose="020B0600070205080204" pitchFamily="50" charset="-128"/>
                  <a:ea typeface="ＭＳ Ｐゴシック" panose="020B0600070205080204" pitchFamily="50" charset="-128"/>
                </a:rPr>
                <a:t>太陽光</a:t>
              </a:r>
              <a:endParaRPr kumimoji="1" lang="en-US" altLang="ja-JP" sz="2000" b="1" dirty="0">
                <a:latin typeface="ＭＳ Ｐゴシック" panose="020B0600070205080204" pitchFamily="50" charset="-128"/>
                <a:ea typeface="ＭＳ Ｐゴシック" panose="020B0600070205080204" pitchFamily="50" charset="-128"/>
              </a:endParaRPr>
            </a:p>
          </p:txBody>
        </p:sp>
        <p:cxnSp>
          <p:nvCxnSpPr>
            <p:cNvPr id="8" name="直線コネクタ 7">
              <a:extLst>
                <a:ext uri="{FF2B5EF4-FFF2-40B4-BE49-F238E27FC236}">
                  <a16:creationId xmlns:a16="http://schemas.microsoft.com/office/drawing/2014/main" id="{34905631-1FC9-3366-139C-2CBCF4649445}"/>
                </a:ext>
              </a:extLst>
            </p:cNvPr>
            <p:cNvCxnSpPr/>
            <p:nvPr/>
          </p:nvCxnSpPr>
          <p:spPr>
            <a:xfrm>
              <a:off x="136072" y="326572"/>
              <a:ext cx="576000" cy="0"/>
            </a:xfrm>
            <a:prstGeom prst="line">
              <a:avLst/>
            </a:prstGeom>
            <a:ln w="127000">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9" name="グループ化 8">
            <a:extLst>
              <a:ext uri="{FF2B5EF4-FFF2-40B4-BE49-F238E27FC236}">
                <a16:creationId xmlns:a16="http://schemas.microsoft.com/office/drawing/2014/main" id="{C91E9EC3-2CDA-5510-9EE0-5125DB85990B}"/>
              </a:ext>
            </a:extLst>
          </p:cNvPr>
          <p:cNvGrpSpPr>
            <a:grpSpLocks/>
          </p:cNvGrpSpPr>
          <p:nvPr/>
        </p:nvGrpSpPr>
        <p:grpSpPr>
          <a:xfrm>
            <a:off x="7246625" y="1037899"/>
            <a:ext cx="3472579" cy="360000"/>
            <a:chOff x="0" y="11513"/>
            <a:chExt cx="4140000" cy="639536"/>
          </a:xfrm>
        </p:grpSpPr>
        <p:sp>
          <p:nvSpPr>
            <p:cNvPr id="10" name="テキスト ボックス 57">
              <a:extLst>
                <a:ext uri="{FF2B5EF4-FFF2-40B4-BE49-F238E27FC236}">
                  <a16:creationId xmlns:a16="http://schemas.microsoft.com/office/drawing/2014/main" id="{56A5E6D6-85BE-A093-D268-3875BFE1D066}"/>
                </a:ext>
              </a:extLst>
            </p:cNvPr>
            <p:cNvSpPr txBox="1"/>
            <p:nvPr/>
          </p:nvSpPr>
          <p:spPr>
            <a:xfrm>
              <a:off x="0" y="11513"/>
              <a:ext cx="4140000" cy="639536"/>
            </a:xfrm>
            <a:prstGeom prst="rect">
              <a:avLst/>
            </a:prstGeom>
            <a:solidFill>
              <a:schemeClr val="lt1"/>
            </a:solidFill>
            <a:ln w="1905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kumimoji="1" lang="ja-JP" altLang="en-US" sz="1100"/>
            </a:p>
          </p:txBody>
        </p:sp>
        <p:sp>
          <p:nvSpPr>
            <p:cNvPr id="11" name="テキスト ボックス 58">
              <a:extLst>
                <a:ext uri="{FF2B5EF4-FFF2-40B4-BE49-F238E27FC236}">
                  <a16:creationId xmlns:a16="http://schemas.microsoft.com/office/drawing/2014/main" id="{C1EED0CB-AAB8-7F0B-3716-CBBC2C47C4FA}"/>
                </a:ext>
              </a:extLst>
            </p:cNvPr>
            <p:cNvSpPr txBox="1"/>
            <p:nvPr/>
          </p:nvSpPr>
          <p:spPr>
            <a:xfrm>
              <a:off x="789217" y="68035"/>
              <a:ext cx="1080000" cy="50400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2000" b="1" dirty="0">
                  <a:latin typeface="ＭＳ Ｐゴシック" panose="020B0600070205080204" pitchFamily="50" charset="-128"/>
                  <a:ea typeface="ＭＳ Ｐゴシック" panose="020B0600070205080204" pitchFamily="50" charset="-128"/>
                </a:rPr>
                <a:t>太陽光</a:t>
              </a:r>
              <a:endParaRPr kumimoji="1" lang="en-US" altLang="ja-JP" sz="2000" b="1" dirty="0">
                <a:latin typeface="ＭＳ Ｐゴシック" panose="020B0600070205080204" pitchFamily="50" charset="-128"/>
                <a:ea typeface="ＭＳ Ｐゴシック" panose="020B0600070205080204" pitchFamily="50" charset="-128"/>
              </a:endParaRPr>
            </a:p>
          </p:txBody>
        </p:sp>
        <p:sp>
          <p:nvSpPr>
            <p:cNvPr id="12" name="テキスト ボックス 59">
              <a:extLst>
                <a:ext uri="{FF2B5EF4-FFF2-40B4-BE49-F238E27FC236}">
                  <a16:creationId xmlns:a16="http://schemas.microsoft.com/office/drawing/2014/main" id="{E6161E3B-2BD7-A622-D690-6D20B68400E3}"/>
                </a:ext>
              </a:extLst>
            </p:cNvPr>
            <p:cNvSpPr txBox="1"/>
            <p:nvPr/>
          </p:nvSpPr>
          <p:spPr>
            <a:xfrm>
              <a:off x="2626179" y="68035"/>
              <a:ext cx="1368000" cy="50400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2000" b="1" dirty="0">
                  <a:latin typeface="ＭＳ Ｐゴシック" panose="020B0600070205080204" pitchFamily="50" charset="-128"/>
                  <a:ea typeface="ＭＳ Ｐゴシック" panose="020B0600070205080204" pitchFamily="50" charset="-128"/>
                </a:rPr>
                <a:t>天然ガス</a:t>
              </a:r>
              <a:endParaRPr kumimoji="1" lang="en-US" altLang="ja-JP" sz="2000" b="1" dirty="0">
                <a:latin typeface="ＭＳ Ｐゴシック" panose="020B0600070205080204" pitchFamily="50" charset="-128"/>
                <a:ea typeface="ＭＳ Ｐゴシック" panose="020B0600070205080204" pitchFamily="50" charset="-128"/>
              </a:endParaRPr>
            </a:p>
          </p:txBody>
        </p:sp>
        <p:cxnSp>
          <p:nvCxnSpPr>
            <p:cNvPr id="13" name="直線コネクタ 12">
              <a:extLst>
                <a:ext uri="{FF2B5EF4-FFF2-40B4-BE49-F238E27FC236}">
                  <a16:creationId xmlns:a16="http://schemas.microsoft.com/office/drawing/2014/main" id="{3675117E-EEF0-3070-E795-671D6D1AE9D9}"/>
                </a:ext>
              </a:extLst>
            </p:cNvPr>
            <p:cNvCxnSpPr/>
            <p:nvPr/>
          </p:nvCxnSpPr>
          <p:spPr>
            <a:xfrm>
              <a:off x="136072" y="326571"/>
              <a:ext cx="576000" cy="0"/>
            </a:xfrm>
            <a:prstGeom prst="line">
              <a:avLst/>
            </a:prstGeom>
            <a:ln w="1270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C78E3F5E-F73A-F985-FB1C-9A2EEDEE6399}"/>
                </a:ext>
              </a:extLst>
            </p:cNvPr>
            <p:cNvCxnSpPr/>
            <p:nvPr/>
          </p:nvCxnSpPr>
          <p:spPr>
            <a:xfrm>
              <a:off x="1973038" y="317045"/>
              <a:ext cx="576000" cy="0"/>
            </a:xfrm>
            <a:prstGeom prst="line">
              <a:avLst/>
            </a:prstGeom>
            <a:ln w="1270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6" name="グループ化 15">
            <a:extLst>
              <a:ext uri="{FF2B5EF4-FFF2-40B4-BE49-F238E27FC236}">
                <a16:creationId xmlns:a16="http://schemas.microsoft.com/office/drawing/2014/main" id="{11563AC5-89B7-45DC-015F-E473482E646B}"/>
              </a:ext>
            </a:extLst>
          </p:cNvPr>
          <p:cNvGrpSpPr>
            <a:grpSpLocks/>
          </p:cNvGrpSpPr>
          <p:nvPr/>
        </p:nvGrpSpPr>
        <p:grpSpPr>
          <a:xfrm>
            <a:off x="6531526" y="1032324"/>
            <a:ext cx="5115513" cy="396000"/>
            <a:chOff x="269066" y="102664"/>
            <a:chExt cx="5867999" cy="684000"/>
          </a:xfrm>
        </p:grpSpPr>
        <p:sp>
          <p:nvSpPr>
            <p:cNvPr id="17" name="テキスト ボックス 468">
              <a:extLst>
                <a:ext uri="{FF2B5EF4-FFF2-40B4-BE49-F238E27FC236}">
                  <a16:creationId xmlns:a16="http://schemas.microsoft.com/office/drawing/2014/main" id="{532E26F0-31AB-DE25-9266-793048224563}"/>
                </a:ext>
              </a:extLst>
            </p:cNvPr>
            <p:cNvSpPr txBox="1"/>
            <p:nvPr/>
          </p:nvSpPr>
          <p:spPr>
            <a:xfrm>
              <a:off x="269066" y="102664"/>
              <a:ext cx="5867999" cy="684000"/>
            </a:xfrm>
            <a:prstGeom prst="rect">
              <a:avLst/>
            </a:prstGeom>
            <a:solidFill>
              <a:schemeClr val="lt1"/>
            </a:solidFill>
            <a:ln w="1905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kumimoji="1" lang="ja-JP" altLang="en-US" sz="1100"/>
            </a:p>
          </p:txBody>
        </p:sp>
        <p:sp>
          <p:nvSpPr>
            <p:cNvPr id="19" name="テキスト ボックス 469">
              <a:extLst>
                <a:ext uri="{FF2B5EF4-FFF2-40B4-BE49-F238E27FC236}">
                  <a16:creationId xmlns:a16="http://schemas.microsoft.com/office/drawing/2014/main" id="{9190FF6D-1464-8096-C031-50C8A1F11CF4}"/>
                </a:ext>
              </a:extLst>
            </p:cNvPr>
            <p:cNvSpPr txBox="1"/>
            <p:nvPr/>
          </p:nvSpPr>
          <p:spPr>
            <a:xfrm>
              <a:off x="1058283" y="175431"/>
              <a:ext cx="1080000" cy="539041"/>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2000" b="1" dirty="0">
                  <a:latin typeface="ＭＳ Ｐゴシック" panose="020B0600070205080204" pitchFamily="50" charset="-128"/>
                  <a:ea typeface="ＭＳ Ｐゴシック" panose="020B0600070205080204" pitchFamily="50" charset="-128"/>
                </a:rPr>
                <a:t>太陽光</a:t>
              </a:r>
              <a:endParaRPr kumimoji="1" lang="en-US" altLang="ja-JP" sz="2000" b="1" dirty="0">
                <a:latin typeface="ＭＳ Ｐゴシック" panose="020B0600070205080204" pitchFamily="50" charset="-128"/>
                <a:ea typeface="ＭＳ Ｐゴシック" panose="020B0600070205080204" pitchFamily="50" charset="-128"/>
              </a:endParaRPr>
            </a:p>
          </p:txBody>
        </p:sp>
        <p:sp>
          <p:nvSpPr>
            <p:cNvPr id="20" name="テキスト ボックス 470">
              <a:extLst>
                <a:ext uri="{FF2B5EF4-FFF2-40B4-BE49-F238E27FC236}">
                  <a16:creationId xmlns:a16="http://schemas.microsoft.com/office/drawing/2014/main" id="{F8538C8B-DD6C-1AE5-6C32-B5DA07258A79}"/>
                </a:ext>
              </a:extLst>
            </p:cNvPr>
            <p:cNvSpPr txBox="1"/>
            <p:nvPr/>
          </p:nvSpPr>
          <p:spPr>
            <a:xfrm>
              <a:off x="2895245" y="175431"/>
              <a:ext cx="1368000" cy="539041"/>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2000" b="1" dirty="0">
                  <a:latin typeface="ＭＳ Ｐゴシック" panose="020B0600070205080204" pitchFamily="50" charset="-128"/>
                  <a:ea typeface="ＭＳ Ｐゴシック" panose="020B0600070205080204" pitchFamily="50" charset="-128"/>
                </a:rPr>
                <a:t>天然ガス</a:t>
              </a:r>
              <a:endParaRPr kumimoji="1" lang="en-US" altLang="ja-JP" sz="2000" b="1" dirty="0">
                <a:latin typeface="ＭＳ Ｐゴシック" panose="020B0600070205080204" pitchFamily="50" charset="-128"/>
                <a:ea typeface="ＭＳ Ｐゴシック" panose="020B0600070205080204" pitchFamily="50" charset="-128"/>
              </a:endParaRPr>
            </a:p>
          </p:txBody>
        </p:sp>
        <p:sp>
          <p:nvSpPr>
            <p:cNvPr id="21" name="テキスト ボックス 471">
              <a:extLst>
                <a:ext uri="{FF2B5EF4-FFF2-40B4-BE49-F238E27FC236}">
                  <a16:creationId xmlns:a16="http://schemas.microsoft.com/office/drawing/2014/main" id="{9D614308-DECB-3E3F-5040-84BC154B99B2}"/>
                </a:ext>
              </a:extLst>
            </p:cNvPr>
            <p:cNvSpPr txBox="1"/>
            <p:nvPr/>
          </p:nvSpPr>
          <p:spPr>
            <a:xfrm>
              <a:off x="5004352" y="175431"/>
              <a:ext cx="1080000" cy="539041"/>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2000" b="1" dirty="0">
                  <a:latin typeface="ＭＳ Ｐゴシック" panose="020B0600070205080204" pitchFamily="50" charset="-128"/>
                  <a:ea typeface="ＭＳ Ｐゴシック" panose="020B0600070205080204" pitchFamily="50" charset="-128"/>
                </a:rPr>
                <a:t>原子力</a:t>
              </a:r>
              <a:endParaRPr kumimoji="1" lang="en-US" altLang="ja-JP" sz="2000" b="1" dirty="0">
                <a:latin typeface="ＭＳ Ｐゴシック" panose="020B0600070205080204" pitchFamily="50" charset="-128"/>
                <a:ea typeface="ＭＳ Ｐゴシック" panose="020B0600070205080204" pitchFamily="50" charset="-128"/>
              </a:endParaRPr>
            </a:p>
          </p:txBody>
        </p:sp>
        <p:cxnSp>
          <p:nvCxnSpPr>
            <p:cNvPr id="22" name="直線コネクタ 21">
              <a:extLst>
                <a:ext uri="{FF2B5EF4-FFF2-40B4-BE49-F238E27FC236}">
                  <a16:creationId xmlns:a16="http://schemas.microsoft.com/office/drawing/2014/main" id="{A14E9F49-C758-AFBC-121E-705A1857BD1E}"/>
                </a:ext>
              </a:extLst>
            </p:cNvPr>
            <p:cNvCxnSpPr/>
            <p:nvPr/>
          </p:nvCxnSpPr>
          <p:spPr>
            <a:xfrm>
              <a:off x="405139" y="451942"/>
              <a:ext cx="576000" cy="0"/>
            </a:xfrm>
            <a:prstGeom prst="line">
              <a:avLst/>
            </a:prstGeom>
            <a:ln w="1270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08FEEC9D-6E40-0CAF-7AB4-4FB49C41275F}"/>
                </a:ext>
              </a:extLst>
            </p:cNvPr>
            <p:cNvCxnSpPr/>
            <p:nvPr/>
          </p:nvCxnSpPr>
          <p:spPr>
            <a:xfrm>
              <a:off x="2242104" y="441754"/>
              <a:ext cx="576000" cy="0"/>
            </a:xfrm>
            <a:prstGeom prst="line">
              <a:avLst/>
            </a:prstGeom>
            <a:ln w="1270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48C01C06-BA32-41F6-7CA7-077426166877}"/>
                </a:ext>
              </a:extLst>
            </p:cNvPr>
            <p:cNvCxnSpPr/>
            <p:nvPr/>
          </p:nvCxnSpPr>
          <p:spPr>
            <a:xfrm>
              <a:off x="4351209" y="447253"/>
              <a:ext cx="576000" cy="0"/>
            </a:xfrm>
            <a:prstGeom prst="line">
              <a:avLst/>
            </a:prstGeom>
            <a:ln w="1270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6" name="正方形/長方形 25">
            <a:extLst>
              <a:ext uri="{FF2B5EF4-FFF2-40B4-BE49-F238E27FC236}">
                <a16:creationId xmlns:a16="http://schemas.microsoft.com/office/drawing/2014/main" id="{15E09EA6-427C-1F80-05B2-0B40E5FCFF65}"/>
              </a:ext>
            </a:extLst>
          </p:cNvPr>
          <p:cNvSpPr>
            <a:spLocks/>
          </p:cNvSpPr>
          <p:nvPr/>
        </p:nvSpPr>
        <p:spPr>
          <a:xfrm>
            <a:off x="6370053" y="925046"/>
            <a:ext cx="5456386" cy="3564000"/>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47" name="吹き出し: 角を丸めた四角形 46">
            <a:extLst>
              <a:ext uri="{FF2B5EF4-FFF2-40B4-BE49-F238E27FC236}">
                <a16:creationId xmlns:a16="http://schemas.microsoft.com/office/drawing/2014/main" id="{BCFEF585-B110-8AF8-B535-91582861A512}"/>
              </a:ext>
            </a:extLst>
          </p:cNvPr>
          <p:cNvSpPr>
            <a:spLocks noChangeAspect="1"/>
          </p:cNvSpPr>
          <p:nvPr/>
        </p:nvSpPr>
        <p:spPr>
          <a:xfrm>
            <a:off x="8123566" y="2490424"/>
            <a:ext cx="1510061" cy="1165049"/>
          </a:xfrm>
          <a:prstGeom prst="wedgeRoundRectCallout">
            <a:avLst>
              <a:gd name="adj1" fmla="val -34866"/>
              <a:gd name="adj2" fmla="val -46318"/>
              <a:gd name="adj3" fmla="val 16667"/>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800" dirty="0">
                <a:solidFill>
                  <a:schemeClr val="tx1"/>
                </a:solidFill>
                <a:latin typeface="ＭＳ Ｐゴシック" panose="020B0600070205080204" pitchFamily="50" charset="-128"/>
                <a:ea typeface="ＭＳ Ｐゴシック" panose="020B0600070205080204" pitchFamily="50" charset="-128"/>
              </a:rPr>
              <a:t>安全性を前提に、特徴を活かして支える</a:t>
            </a:r>
          </a:p>
        </p:txBody>
      </p:sp>
      <p:grpSp>
        <p:nvGrpSpPr>
          <p:cNvPr id="48" name="グループ化 47">
            <a:extLst>
              <a:ext uri="{FF2B5EF4-FFF2-40B4-BE49-F238E27FC236}">
                <a16:creationId xmlns:a16="http://schemas.microsoft.com/office/drawing/2014/main" id="{E95792E1-7E53-7C15-9B82-9B5D26F572DE}"/>
              </a:ext>
            </a:extLst>
          </p:cNvPr>
          <p:cNvGrpSpPr>
            <a:grpSpLocks/>
          </p:cNvGrpSpPr>
          <p:nvPr/>
        </p:nvGrpSpPr>
        <p:grpSpPr>
          <a:xfrm>
            <a:off x="7685280" y="3036369"/>
            <a:ext cx="1980000" cy="1080000"/>
            <a:chOff x="35169" y="-58615"/>
            <a:chExt cx="2691877" cy="1626214"/>
          </a:xfrm>
        </p:grpSpPr>
        <p:sp>
          <p:nvSpPr>
            <p:cNvPr id="49" name="正方形/長方形 48">
              <a:extLst>
                <a:ext uri="{FF2B5EF4-FFF2-40B4-BE49-F238E27FC236}">
                  <a16:creationId xmlns:a16="http://schemas.microsoft.com/office/drawing/2014/main" id="{3074D92A-A61D-898A-935B-D5ABBE2AA2A3}"/>
                </a:ext>
              </a:extLst>
            </p:cNvPr>
            <p:cNvSpPr/>
            <p:nvPr/>
          </p:nvSpPr>
          <p:spPr>
            <a:xfrm rot="9180000">
              <a:off x="541771" y="200809"/>
              <a:ext cx="252000" cy="1344188"/>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50" name="四角形: 角を丸くする 49">
              <a:extLst>
                <a:ext uri="{FF2B5EF4-FFF2-40B4-BE49-F238E27FC236}">
                  <a16:creationId xmlns:a16="http://schemas.microsoft.com/office/drawing/2014/main" id="{2CAC22C6-E314-C1AF-C4B1-8E8FFD7444A6}"/>
                </a:ext>
              </a:extLst>
            </p:cNvPr>
            <p:cNvSpPr/>
            <p:nvPr/>
          </p:nvSpPr>
          <p:spPr>
            <a:xfrm>
              <a:off x="35169" y="-58615"/>
              <a:ext cx="615672" cy="352062"/>
            </a:xfrm>
            <a:prstGeom prst="roundRect">
              <a:avLst>
                <a:gd name="adj" fmla="val 50000"/>
              </a:avLst>
            </a:prstGeom>
            <a:solidFill>
              <a:schemeClr val="accent2">
                <a:lumMod val="75000"/>
              </a:schemeClr>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51" name="正方形/長方形 50">
              <a:extLst>
                <a:ext uri="{FF2B5EF4-FFF2-40B4-BE49-F238E27FC236}">
                  <a16:creationId xmlns:a16="http://schemas.microsoft.com/office/drawing/2014/main" id="{F85480D9-853C-5528-E324-90836F8B0546}"/>
                </a:ext>
              </a:extLst>
            </p:cNvPr>
            <p:cNvSpPr/>
            <p:nvPr/>
          </p:nvSpPr>
          <p:spPr>
            <a:xfrm rot="5400000">
              <a:off x="1636228" y="728676"/>
              <a:ext cx="248031" cy="1324063"/>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52" name="四角形: 角を丸くする 51">
              <a:extLst>
                <a:ext uri="{FF2B5EF4-FFF2-40B4-BE49-F238E27FC236}">
                  <a16:creationId xmlns:a16="http://schemas.microsoft.com/office/drawing/2014/main" id="{C7B828C3-2EF9-0C93-352F-E97CD6766BE4}"/>
                </a:ext>
              </a:extLst>
            </p:cNvPr>
            <p:cNvSpPr/>
            <p:nvPr/>
          </p:nvSpPr>
          <p:spPr>
            <a:xfrm>
              <a:off x="2103437" y="1211568"/>
              <a:ext cx="623609" cy="356031"/>
            </a:xfrm>
            <a:prstGeom prst="roundRect">
              <a:avLst>
                <a:gd name="adj" fmla="val 50000"/>
              </a:avLst>
            </a:prstGeom>
            <a:solidFill>
              <a:schemeClr val="accent2">
                <a:lumMod val="75000"/>
              </a:schemeClr>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53" name="四角形: 角を丸くする 52">
              <a:extLst>
                <a:ext uri="{FF2B5EF4-FFF2-40B4-BE49-F238E27FC236}">
                  <a16:creationId xmlns:a16="http://schemas.microsoft.com/office/drawing/2014/main" id="{F2DD2619-38A3-501A-44BA-43CC3266DCD2}"/>
                </a:ext>
              </a:extLst>
            </p:cNvPr>
            <p:cNvSpPr/>
            <p:nvPr/>
          </p:nvSpPr>
          <p:spPr>
            <a:xfrm>
              <a:off x="599281" y="1199660"/>
              <a:ext cx="631546" cy="356031"/>
            </a:xfrm>
            <a:prstGeom prst="roundRect">
              <a:avLst>
                <a:gd name="adj" fmla="val 50000"/>
              </a:avLst>
            </a:prstGeom>
            <a:solidFill>
              <a:schemeClr val="accent2">
                <a:lumMod val="75000"/>
              </a:schemeClr>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grpSp>
        <p:nvGrpSpPr>
          <p:cNvPr id="54" name="グループ化 53">
            <a:extLst>
              <a:ext uri="{FF2B5EF4-FFF2-40B4-BE49-F238E27FC236}">
                <a16:creationId xmlns:a16="http://schemas.microsoft.com/office/drawing/2014/main" id="{61D24C4E-7CA8-26C5-B025-EB04A0504A73}"/>
              </a:ext>
            </a:extLst>
          </p:cNvPr>
          <p:cNvGrpSpPr>
            <a:grpSpLocks/>
          </p:cNvGrpSpPr>
          <p:nvPr/>
        </p:nvGrpSpPr>
        <p:grpSpPr>
          <a:xfrm>
            <a:off x="7692267" y="2021325"/>
            <a:ext cx="2448000" cy="1224000"/>
            <a:chOff x="0" y="0"/>
            <a:chExt cx="3276960" cy="1757001"/>
          </a:xfrm>
        </p:grpSpPr>
        <p:sp>
          <p:nvSpPr>
            <p:cNvPr id="55" name="四角形: 角を丸くする 54">
              <a:extLst>
                <a:ext uri="{FF2B5EF4-FFF2-40B4-BE49-F238E27FC236}">
                  <a16:creationId xmlns:a16="http://schemas.microsoft.com/office/drawing/2014/main" id="{707556E3-6DE5-C9D3-9CDC-B28BE47FFD2C}"/>
                </a:ext>
              </a:extLst>
            </p:cNvPr>
            <p:cNvSpPr/>
            <p:nvPr/>
          </p:nvSpPr>
          <p:spPr>
            <a:xfrm>
              <a:off x="2647153" y="1404938"/>
              <a:ext cx="629807" cy="352063"/>
            </a:xfrm>
            <a:prstGeom prst="roundRect">
              <a:avLst>
                <a:gd name="adj" fmla="val 50000"/>
              </a:avLst>
            </a:prstGeom>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56" name="正方形/長方形 55">
              <a:extLst>
                <a:ext uri="{FF2B5EF4-FFF2-40B4-BE49-F238E27FC236}">
                  <a16:creationId xmlns:a16="http://schemas.microsoft.com/office/drawing/2014/main" id="{0735BB85-C556-2084-B396-38D6A2A29298}"/>
                </a:ext>
              </a:extLst>
            </p:cNvPr>
            <p:cNvSpPr/>
            <p:nvPr/>
          </p:nvSpPr>
          <p:spPr>
            <a:xfrm>
              <a:off x="1024993" y="57346"/>
              <a:ext cx="1207968" cy="244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57" name="正方形/長方形 56">
              <a:extLst>
                <a:ext uri="{FF2B5EF4-FFF2-40B4-BE49-F238E27FC236}">
                  <a16:creationId xmlns:a16="http://schemas.microsoft.com/office/drawing/2014/main" id="{E45DE009-D2CD-A14D-1369-31584AB4A2F9}"/>
                </a:ext>
              </a:extLst>
            </p:cNvPr>
            <p:cNvSpPr/>
            <p:nvPr/>
          </p:nvSpPr>
          <p:spPr>
            <a:xfrm rot="12540000">
              <a:off x="468180" y="109653"/>
              <a:ext cx="259937" cy="11274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58" name="正方形/長方形 57">
              <a:extLst>
                <a:ext uri="{FF2B5EF4-FFF2-40B4-BE49-F238E27FC236}">
                  <a16:creationId xmlns:a16="http://schemas.microsoft.com/office/drawing/2014/main" id="{91DBCF48-968E-8EB8-A1BD-4A72BC1A9C10}"/>
                </a:ext>
              </a:extLst>
            </p:cNvPr>
            <p:cNvSpPr/>
            <p:nvPr/>
          </p:nvSpPr>
          <p:spPr>
            <a:xfrm rot="9420000">
              <a:off x="2541191" y="166500"/>
              <a:ext cx="252000" cy="14640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01" name="四角形: 角を丸くする 100">
              <a:extLst>
                <a:ext uri="{FF2B5EF4-FFF2-40B4-BE49-F238E27FC236}">
                  <a16:creationId xmlns:a16="http://schemas.microsoft.com/office/drawing/2014/main" id="{098C4B60-4961-59AB-C6DA-E479C94A6077}"/>
                </a:ext>
              </a:extLst>
            </p:cNvPr>
            <p:cNvSpPr/>
            <p:nvPr/>
          </p:nvSpPr>
          <p:spPr>
            <a:xfrm>
              <a:off x="0" y="1047749"/>
              <a:ext cx="621870" cy="352062"/>
            </a:xfrm>
            <a:prstGeom prst="roundRect">
              <a:avLst>
                <a:gd name="adj" fmla="val 50000"/>
              </a:avLst>
            </a:prstGeom>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11" name="四角形: 角を丸くする 110">
              <a:extLst>
                <a:ext uri="{FF2B5EF4-FFF2-40B4-BE49-F238E27FC236}">
                  <a16:creationId xmlns:a16="http://schemas.microsoft.com/office/drawing/2014/main" id="{5F54F4CE-3E63-0ED7-F24F-DCC8C1C84291}"/>
                </a:ext>
              </a:extLst>
            </p:cNvPr>
            <p:cNvSpPr/>
            <p:nvPr/>
          </p:nvSpPr>
          <p:spPr>
            <a:xfrm>
              <a:off x="1932784" y="0"/>
              <a:ext cx="629807" cy="352063"/>
            </a:xfrm>
            <a:prstGeom prst="roundRect">
              <a:avLst>
                <a:gd name="adj" fmla="val 50000"/>
              </a:avLst>
            </a:prstGeom>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12" name="四角形: 角を丸くする 111">
              <a:extLst>
                <a:ext uri="{FF2B5EF4-FFF2-40B4-BE49-F238E27FC236}">
                  <a16:creationId xmlns:a16="http://schemas.microsoft.com/office/drawing/2014/main" id="{EB366992-F47A-A13D-69E1-9C32BA74B334}"/>
                </a:ext>
              </a:extLst>
            </p:cNvPr>
            <p:cNvSpPr/>
            <p:nvPr/>
          </p:nvSpPr>
          <p:spPr>
            <a:xfrm>
              <a:off x="559594" y="23810"/>
              <a:ext cx="637744" cy="352063"/>
            </a:xfrm>
            <a:prstGeom prst="roundRect">
              <a:avLst>
                <a:gd name="adj" fmla="val 50000"/>
              </a:avLst>
            </a:prstGeom>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grpSp>
        <p:nvGrpSpPr>
          <p:cNvPr id="113" name="グループ化 112">
            <a:extLst>
              <a:ext uri="{FF2B5EF4-FFF2-40B4-BE49-F238E27FC236}">
                <a16:creationId xmlns:a16="http://schemas.microsoft.com/office/drawing/2014/main" id="{EACAA89B-47A7-9434-F1E8-05433536F6E5}"/>
              </a:ext>
            </a:extLst>
          </p:cNvPr>
          <p:cNvGrpSpPr>
            <a:grpSpLocks/>
          </p:cNvGrpSpPr>
          <p:nvPr/>
        </p:nvGrpSpPr>
        <p:grpSpPr>
          <a:xfrm>
            <a:off x="9174865" y="1771173"/>
            <a:ext cx="1090965" cy="2160000"/>
            <a:chOff x="2084208" y="0"/>
            <a:chExt cx="1278507" cy="2953206"/>
          </a:xfrm>
        </p:grpSpPr>
        <p:sp>
          <p:nvSpPr>
            <p:cNvPr id="114" name="正方形/長方形 113">
              <a:extLst>
                <a:ext uri="{FF2B5EF4-FFF2-40B4-BE49-F238E27FC236}">
                  <a16:creationId xmlns:a16="http://schemas.microsoft.com/office/drawing/2014/main" id="{3A57E178-3F15-3BAB-87F7-77EEACF57905}"/>
                </a:ext>
              </a:extLst>
            </p:cNvPr>
            <p:cNvSpPr/>
            <p:nvPr/>
          </p:nvSpPr>
          <p:spPr>
            <a:xfrm rot="1740000">
              <a:off x="2637062" y="1584248"/>
              <a:ext cx="252000" cy="12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15" name="四角形: 角を丸くする 114">
              <a:extLst>
                <a:ext uri="{FF2B5EF4-FFF2-40B4-BE49-F238E27FC236}">
                  <a16:creationId xmlns:a16="http://schemas.microsoft.com/office/drawing/2014/main" id="{DEFCFF1A-1578-4084-6710-BD1610A75EAA}"/>
                </a:ext>
              </a:extLst>
            </p:cNvPr>
            <p:cNvSpPr/>
            <p:nvPr/>
          </p:nvSpPr>
          <p:spPr>
            <a:xfrm>
              <a:off x="2084208" y="2601143"/>
              <a:ext cx="634487" cy="352063"/>
            </a:xfrm>
            <a:prstGeom prst="roundRect">
              <a:avLst>
                <a:gd name="adj" fmla="val 50000"/>
              </a:avLst>
            </a:prstGeom>
            <a:solidFill>
              <a:schemeClr val="accent4"/>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16" name="正方形/長方形 115">
              <a:extLst>
                <a:ext uri="{FF2B5EF4-FFF2-40B4-BE49-F238E27FC236}">
                  <a16:creationId xmlns:a16="http://schemas.microsoft.com/office/drawing/2014/main" id="{C2F97286-B2CE-3E30-FF75-0C59672BC09E}"/>
                </a:ext>
              </a:extLst>
            </p:cNvPr>
            <p:cNvSpPr/>
            <p:nvPr/>
          </p:nvSpPr>
          <p:spPr>
            <a:xfrm rot="14820000">
              <a:off x="2133697" y="793634"/>
              <a:ext cx="1536094" cy="25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17" name="四角形: 角を丸くする 116">
              <a:extLst>
                <a:ext uri="{FF2B5EF4-FFF2-40B4-BE49-F238E27FC236}">
                  <a16:creationId xmlns:a16="http://schemas.microsoft.com/office/drawing/2014/main" id="{CB9E89C6-8B33-DF69-EFA3-EE0672D4EDDD}"/>
                </a:ext>
              </a:extLst>
            </p:cNvPr>
            <p:cNvSpPr/>
            <p:nvPr/>
          </p:nvSpPr>
          <p:spPr>
            <a:xfrm>
              <a:off x="2123282" y="0"/>
              <a:ext cx="634487" cy="352063"/>
            </a:xfrm>
            <a:prstGeom prst="roundRect">
              <a:avLst>
                <a:gd name="adj" fmla="val 50000"/>
              </a:avLst>
            </a:prstGeom>
            <a:solidFill>
              <a:schemeClr val="accent4"/>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18" name="四角形: 角を丸くする 117">
              <a:extLst>
                <a:ext uri="{FF2B5EF4-FFF2-40B4-BE49-F238E27FC236}">
                  <a16:creationId xmlns:a16="http://schemas.microsoft.com/office/drawing/2014/main" id="{8699933E-168A-D9CC-7D1F-5F391AFC7C3C}"/>
                </a:ext>
              </a:extLst>
            </p:cNvPr>
            <p:cNvSpPr/>
            <p:nvPr/>
          </p:nvSpPr>
          <p:spPr>
            <a:xfrm>
              <a:off x="2728228" y="1329771"/>
              <a:ext cx="634487" cy="352062"/>
            </a:xfrm>
            <a:prstGeom prst="roundRect">
              <a:avLst>
                <a:gd name="adj" fmla="val 50000"/>
              </a:avLst>
            </a:prstGeom>
            <a:solidFill>
              <a:schemeClr val="accent4"/>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pic>
        <p:nvPicPr>
          <p:cNvPr id="30" name="図 29">
            <a:extLst>
              <a:ext uri="{FF2B5EF4-FFF2-40B4-BE49-F238E27FC236}">
                <a16:creationId xmlns:a16="http://schemas.microsoft.com/office/drawing/2014/main" id="{8DE10EBB-590C-F267-DCCA-4257C2137A9B}"/>
              </a:ext>
            </a:extLst>
          </p:cNvPr>
          <p:cNvPicPr>
            <a:picLocks noChangeAspect="1"/>
          </p:cNvPicPr>
          <p:nvPr/>
        </p:nvPicPr>
        <p:blipFill>
          <a:blip r:embed="rId3"/>
          <a:stretch>
            <a:fillRect/>
          </a:stretch>
        </p:blipFill>
        <p:spPr>
          <a:xfrm>
            <a:off x="132890" y="4957371"/>
            <a:ext cx="1440000" cy="1791017"/>
          </a:xfrm>
          <a:prstGeom prst="rect">
            <a:avLst/>
          </a:prstGeom>
        </p:spPr>
      </p:pic>
      <p:pic>
        <p:nvPicPr>
          <p:cNvPr id="31" name="図 30">
            <a:extLst>
              <a:ext uri="{FF2B5EF4-FFF2-40B4-BE49-F238E27FC236}">
                <a16:creationId xmlns:a16="http://schemas.microsoft.com/office/drawing/2014/main" id="{1900F9B8-08F2-E4BE-019D-CBA821116DB8}"/>
              </a:ext>
            </a:extLst>
          </p:cNvPr>
          <p:cNvPicPr>
            <a:picLocks noChangeAspect="1"/>
          </p:cNvPicPr>
          <p:nvPr/>
        </p:nvPicPr>
        <p:blipFill>
          <a:blip r:embed="rId4"/>
          <a:stretch>
            <a:fillRect/>
          </a:stretch>
        </p:blipFill>
        <p:spPr>
          <a:xfrm>
            <a:off x="10374187" y="4842937"/>
            <a:ext cx="1440000" cy="1927514"/>
          </a:xfrm>
          <a:prstGeom prst="rect">
            <a:avLst/>
          </a:prstGeom>
        </p:spPr>
      </p:pic>
      <p:grpSp>
        <p:nvGrpSpPr>
          <p:cNvPr id="32" name="グループ化 31">
            <a:extLst>
              <a:ext uri="{FF2B5EF4-FFF2-40B4-BE49-F238E27FC236}">
                <a16:creationId xmlns:a16="http://schemas.microsoft.com/office/drawing/2014/main" id="{294EBB92-FD2C-AE11-5A32-226763BDB3B1}"/>
              </a:ext>
            </a:extLst>
          </p:cNvPr>
          <p:cNvGrpSpPr/>
          <p:nvPr/>
        </p:nvGrpSpPr>
        <p:grpSpPr>
          <a:xfrm>
            <a:off x="1723363" y="4934835"/>
            <a:ext cx="3816000" cy="1619999"/>
            <a:chOff x="8393338" y="2181330"/>
            <a:chExt cx="4268278" cy="1391155"/>
          </a:xfrm>
        </p:grpSpPr>
        <p:sp>
          <p:nvSpPr>
            <p:cNvPr id="40" name="思考の吹き出し: 雲形 39">
              <a:extLst>
                <a:ext uri="{FF2B5EF4-FFF2-40B4-BE49-F238E27FC236}">
                  <a16:creationId xmlns:a16="http://schemas.microsoft.com/office/drawing/2014/main" id="{06DCEC93-17CA-55D5-594A-47BC6D59F1C3}"/>
                </a:ext>
              </a:extLst>
            </p:cNvPr>
            <p:cNvSpPr/>
            <p:nvPr/>
          </p:nvSpPr>
          <p:spPr>
            <a:xfrm>
              <a:off x="8393338" y="2181330"/>
              <a:ext cx="4268278" cy="1391155"/>
            </a:xfrm>
            <a:prstGeom prst="cloudCallout">
              <a:avLst>
                <a:gd name="adj1" fmla="val -58311"/>
                <a:gd name="adj2" fmla="val 12416"/>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kumimoji="1" lang="en-US" altLang="ja-JP" sz="2400" dirty="0">
                <a:solidFill>
                  <a:sysClr val="windowText" lastClr="000000"/>
                </a:solidFill>
              </a:endParaRPr>
            </a:p>
          </p:txBody>
        </p:sp>
        <p:sp>
          <p:nvSpPr>
            <p:cNvPr id="41" name="吹き出し: 角を丸めた四角形 40">
              <a:extLst>
                <a:ext uri="{FF2B5EF4-FFF2-40B4-BE49-F238E27FC236}">
                  <a16:creationId xmlns:a16="http://schemas.microsoft.com/office/drawing/2014/main" id="{6D8E0274-A01A-14BA-09DA-0AD8D99C0FBA}"/>
                </a:ext>
              </a:extLst>
            </p:cNvPr>
            <p:cNvSpPr/>
            <p:nvPr/>
          </p:nvSpPr>
          <p:spPr>
            <a:xfrm>
              <a:off x="8658887" y="2328573"/>
              <a:ext cx="3543473" cy="958352"/>
            </a:xfrm>
            <a:prstGeom prst="wedgeRoundRectCallout">
              <a:avLst>
                <a:gd name="adj1" fmla="val -50356"/>
                <a:gd name="adj2" fmla="val -15386"/>
                <a:gd name="adj3" fmla="val 16667"/>
              </a:avLst>
            </a:prstGeom>
            <a:solidFill>
              <a:schemeClr val="bg1">
                <a:alpha val="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2200" u="sng" dirty="0">
                  <a:solidFill>
                    <a:sysClr val="windowText" lastClr="000000"/>
                  </a:solidFill>
                  <a:latin typeface="ＭＳ Ｐゴシック" panose="020B0600070205080204" pitchFamily="50" charset="-128"/>
                  <a:ea typeface="ＭＳ Ｐゴシック" panose="020B0600070205080204" pitchFamily="50" charset="-128"/>
                </a:rPr>
                <a:t>1973</a:t>
              </a:r>
              <a:r>
                <a:rPr kumimoji="1" lang="ja-JP" altLang="en-US" sz="2200" u="sng" dirty="0">
                  <a:solidFill>
                    <a:sysClr val="windowText" lastClr="000000"/>
                  </a:solidFill>
                  <a:latin typeface="ＭＳ Ｐゴシック" panose="020B0600070205080204" pitchFamily="50" charset="-128"/>
                  <a:ea typeface="ＭＳ Ｐゴシック" panose="020B0600070205080204" pitchFamily="50" charset="-128"/>
                </a:rPr>
                <a:t>年の石油ｼｮｯｸの教訓から、各種の電源</a:t>
              </a:r>
              <a:r>
                <a:rPr kumimoji="1" lang="ja-JP" altLang="en-US" sz="2200" dirty="0">
                  <a:solidFill>
                    <a:sysClr val="windowText" lastClr="000000"/>
                  </a:solidFill>
                  <a:latin typeface="ＭＳ Ｐゴシック" panose="020B0600070205080204" pitchFamily="50" charset="-128"/>
                  <a:ea typeface="ＭＳ Ｐゴシック" panose="020B0600070205080204" pitchFamily="50" charset="-128"/>
                </a:rPr>
                <a:t>で</a:t>
              </a:r>
              <a:r>
                <a:rPr kumimoji="1" lang="en-US" altLang="ja-JP" sz="2200" dirty="0">
                  <a:solidFill>
                    <a:sysClr val="windowText" lastClr="000000"/>
                  </a:solidFill>
                  <a:latin typeface="ＭＳ Ｐゴシック" panose="020B0600070205080204" pitchFamily="50" charset="-128"/>
                  <a:ea typeface="ＭＳ Ｐゴシック" panose="020B0600070205080204" pitchFamily="50" charset="-128"/>
                </a:rPr>
                <a:t>S</a:t>
              </a:r>
              <a:r>
                <a:rPr kumimoji="1" lang="ja-JP" altLang="en-US" sz="2200" dirty="0">
                  <a:solidFill>
                    <a:sysClr val="windowText" lastClr="000000"/>
                  </a:solidFill>
                  <a:latin typeface="ＭＳ Ｐゴシック" panose="020B0600070205080204" pitchFamily="50" charset="-128"/>
                  <a:ea typeface="ＭＳ Ｐゴシック" panose="020B0600070205080204" pitchFamily="50" charset="-128"/>
                </a:rPr>
                <a:t>＋３</a:t>
              </a:r>
              <a:r>
                <a:rPr kumimoji="1" lang="en-US" altLang="ja-JP" sz="2200" dirty="0">
                  <a:solidFill>
                    <a:sysClr val="windowText" lastClr="000000"/>
                  </a:solidFill>
                  <a:latin typeface="ＭＳ Ｐゴシック" panose="020B0600070205080204" pitchFamily="50" charset="-128"/>
                  <a:ea typeface="ＭＳ Ｐゴシック" panose="020B0600070205080204" pitchFamily="50" charset="-128"/>
                </a:rPr>
                <a:t>E</a:t>
              </a:r>
              <a:r>
                <a:rPr kumimoji="1" lang="ja-JP" altLang="en-US" sz="2200" dirty="0">
                  <a:solidFill>
                    <a:sysClr val="windowText" lastClr="000000"/>
                  </a:solidFill>
                  <a:latin typeface="ＭＳ Ｐゴシック" panose="020B0600070205080204" pitchFamily="50" charset="-128"/>
                  <a:ea typeface="ＭＳ Ｐゴシック" panose="020B0600070205080204" pitchFamily="50" charset="-128"/>
                </a:rPr>
                <a:t>を支えてるんですね</a:t>
              </a:r>
              <a:endParaRPr kumimoji="1" lang="en-US" altLang="ja-JP" sz="2200" b="1" i="1" dirty="0">
                <a:solidFill>
                  <a:srgbClr val="FF0000"/>
                </a:solidFill>
                <a:latin typeface="ＭＳ Ｐゴシック" panose="020B0600070205080204" pitchFamily="50" charset="-128"/>
                <a:ea typeface="ＭＳ Ｐゴシック" panose="020B0600070205080204" pitchFamily="50" charset="-128"/>
              </a:endParaRPr>
            </a:p>
          </p:txBody>
        </p:sp>
      </p:grpSp>
      <p:sp>
        <p:nvSpPr>
          <p:cNvPr id="45" name="十字形 44">
            <a:extLst>
              <a:ext uri="{FF2B5EF4-FFF2-40B4-BE49-F238E27FC236}">
                <a16:creationId xmlns:a16="http://schemas.microsoft.com/office/drawing/2014/main" id="{F0E05BBF-64DE-192E-09DC-AD789C513939}"/>
              </a:ext>
            </a:extLst>
          </p:cNvPr>
          <p:cNvSpPr/>
          <p:nvPr/>
        </p:nvSpPr>
        <p:spPr>
          <a:xfrm>
            <a:off x="6015894" y="5317518"/>
            <a:ext cx="646259" cy="648000"/>
          </a:xfrm>
          <a:prstGeom prst="plus">
            <a:avLst>
              <a:gd name="adj" fmla="val 37064"/>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nvGrpSpPr>
          <p:cNvPr id="64" name="グループ化 63">
            <a:extLst>
              <a:ext uri="{FF2B5EF4-FFF2-40B4-BE49-F238E27FC236}">
                <a16:creationId xmlns:a16="http://schemas.microsoft.com/office/drawing/2014/main" id="{16E9339E-8742-9A03-B1D1-D6B3CBC3780B}"/>
              </a:ext>
            </a:extLst>
          </p:cNvPr>
          <p:cNvGrpSpPr/>
          <p:nvPr/>
        </p:nvGrpSpPr>
        <p:grpSpPr>
          <a:xfrm>
            <a:off x="5254954" y="2342787"/>
            <a:ext cx="783421" cy="837369"/>
            <a:chOff x="5254954" y="2342787"/>
            <a:chExt cx="783421" cy="837369"/>
          </a:xfrm>
        </p:grpSpPr>
        <p:sp>
          <p:nvSpPr>
            <p:cNvPr id="131" name="矢印: 右 130">
              <a:extLst>
                <a:ext uri="{FF2B5EF4-FFF2-40B4-BE49-F238E27FC236}">
                  <a16:creationId xmlns:a16="http://schemas.microsoft.com/office/drawing/2014/main" id="{083A619C-E8E2-AB75-66B1-F1F67BB7313C}"/>
                </a:ext>
              </a:extLst>
            </p:cNvPr>
            <p:cNvSpPr/>
            <p:nvPr/>
          </p:nvSpPr>
          <p:spPr>
            <a:xfrm>
              <a:off x="5280355" y="2696553"/>
              <a:ext cx="758020" cy="483603"/>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正方形/長方形 61">
              <a:extLst>
                <a:ext uri="{FF2B5EF4-FFF2-40B4-BE49-F238E27FC236}">
                  <a16:creationId xmlns:a16="http://schemas.microsoft.com/office/drawing/2014/main" id="{86B6C9BD-FDF5-BA80-FF27-EE796A35D4C5}"/>
                </a:ext>
              </a:extLst>
            </p:cNvPr>
            <p:cNvSpPr/>
            <p:nvPr/>
          </p:nvSpPr>
          <p:spPr>
            <a:xfrm>
              <a:off x="5254954" y="2342787"/>
              <a:ext cx="720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800" dirty="0">
                  <a:solidFill>
                    <a:sysClr val="windowText" lastClr="000000"/>
                  </a:solidFill>
                  <a:latin typeface="ＭＳ Ｐゴシック" panose="020B0600070205080204" pitchFamily="50" charset="-128"/>
                  <a:ea typeface="ＭＳ Ｐゴシック" panose="020B0600070205080204" pitchFamily="50" charset="-128"/>
                </a:rPr>
                <a:t>さらに</a:t>
              </a:r>
            </a:p>
          </p:txBody>
        </p:sp>
      </p:grpSp>
      <p:sp>
        <p:nvSpPr>
          <p:cNvPr id="65" name="字幕 2">
            <a:extLst>
              <a:ext uri="{FF2B5EF4-FFF2-40B4-BE49-F238E27FC236}">
                <a16:creationId xmlns:a16="http://schemas.microsoft.com/office/drawing/2014/main" id="{6995530A-6A0E-CEF3-2E00-28B7A2955DBD}"/>
              </a:ext>
            </a:extLst>
          </p:cNvPr>
          <p:cNvSpPr txBox="1">
            <a:spLocks/>
          </p:cNvSpPr>
          <p:nvPr/>
        </p:nvSpPr>
        <p:spPr>
          <a:xfrm>
            <a:off x="15038" y="18666"/>
            <a:ext cx="12158301" cy="648000"/>
          </a:xfrm>
          <a:prstGeom prst="rect">
            <a:avLst/>
          </a:prstGeom>
          <a:solidFill>
            <a:schemeClr val="accent1">
              <a:lumMod val="75000"/>
            </a:schemeClr>
          </a:solidFill>
        </p:spPr>
        <p:txBody>
          <a:bodyPr t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15000"/>
              </a:lnSpc>
              <a:buNone/>
            </a:pPr>
            <a:r>
              <a:rPr lang="en-US" altLang="ja-JP" sz="4000" b="1" kern="100" dirty="0">
                <a:solidFill>
                  <a:schemeClr val="bg1"/>
                </a:solidFill>
                <a:effectLst/>
                <a:latin typeface="Calibri" panose="020F0502020204030204" pitchFamily="34" charset="0"/>
                <a:ea typeface="ＭＳ ゴシック" panose="020B0609070205080204" pitchFamily="49" charset="-128"/>
                <a:cs typeface="Calibri" panose="020F0502020204030204" pitchFamily="34" charset="0"/>
              </a:rPr>
              <a:t>2</a:t>
            </a:r>
            <a:r>
              <a:rPr lang="ja-JP" altLang="en-US" sz="4000" b="1" kern="100" dirty="0">
                <a:solidFill>
                  <a:schemeClr val="bg1"/>
                </a:solidFill>
                <a:effectLst/>
                <a:latin typeface="Calibri" panose="020F0502020204030204" pitchFamily="34" charset="0"/>
                <a:ea typeface="ＭＳ ゴシック" panose="020B0609070205080204" pitchFamily="49" charset="-128"/>
                <a:cs typeface="Calibri" panose="020F0502020204030204" pitchFamily="34" charset="0"/>
              </a:rPr>
              <a:t>　エネルギーを考える</a:t>
            </a:r>
            <a:r>
              <a:rPr lang="ja-JP" altLang="en-US" sz="2400" b="1" kern="100" dirty="0">
                <a:solidFill>
                  <a:schemeClr val="bg1"/>
                </a:solidFill>
                <a:effectLst/>
                <a:latin typeface="游明朝" panose="02020400000000000000" pitchFamily="18" charset="-128"/>
                <a:ea typeface="ＭＳ ゴシック" panose="020B0609070205080204" pitchFamily="49" charset="-128"/>
                <a:cs typeface="Calibri" panose="020F0502020204030204" pitchFamily="34" charset="0"/>
              </a:rPr>
              <a:t>（エネルギーミックス）</a:t>
            </a:r>
            <a:endParaRPr lang="ja-JP" altLang="ja-JP" sz="2400" kern="100" dirty="0">
              <a:solidFill>
                <a:schemeClr val="bg1"/>
              </a:solidFill>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24" name="正方形/長方形 23">
            <a:extLst>
              <a:ext uri="{FF2B5EF4-FFF2-40B4-BE49-F238E27FC236}">
                <a16:creationId xmlns:a16="http://schemas.microsoft.com/office/drawing/2014/main" id="{625C59CA-49BE-57EB-C2C5-9B23BBADF94F}"/>
              </a:ext>
            </a:extLst>
          </p:cNvPr>
          <p:cNvSpPr/>
          <p:nvPr/>
        </p:nvSpPr>
        <p:spPr>
          <a:xfrm>
            <a:off x="248955" y="4488963"/>
            <a:ext cx="4896000" cy="3507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2000" dirty="0">
                <a:solidFill>
                  <a:sysClr val="windowText" lastClr="000000"/>
                </a:solidFill>
                <a:latin typeface="ＭＳ Ｐゴシック" panose="020B0600070205080204" pitchFamily="50" charset="-128"/>
                <a:ea typeface="ＭＳ Ｐゴシック" panose="020B0600070205080204" pitchFamily="50" charset="-128"/>
              </a:rPr>
              <a:t>エネルギーミックス</a:t>
            </a:r>
            <a:r>
              <a:rPr lang="en-US" altLang="ja-JP" sz="2000" dirty="0">
                <a:solidFill>
                  <a:sysClr val="windowText" lastClr="000000"/>
                </a:solidFill>
                <a:latin typeface="ＭＳ Ｐゴシック" panose="020B0600070205080204" pitchFamily="50" charset="-128"/>
                <a:ea typeface="ＭＳ Ｐゴシック" panose="020B0600070205080204" pitchFamily="50" charset="-128"/>
              </a:rPr>
              <a:t>1</a:t>
            </a:r>
            <a:r>
              <a:rPr lang="ja-JP" altLang="en-US" sz="1800" dirty="0">
                <a:solidFill>
                  <a:sysClr val="windowText" lastClr="000000"/>
                </a:solidFill>
                <a:latin typeface="ＭＳ Ｐゴシック" panose="020B0600070205080204" pitchFamily="50" charset="-128"/>
                <a:ea typeface="ＭＳ Ｐゴシック" panose="020B0600070205080204" pitchFamily="50" charset="-128"/>
              </a:rPr>
              <a:t>（多様な電源の支え）</a:t>
            </a:r>
            <a:endParaRPr kumimoji="1" lang="ja-JP" altLang="en-US" sz="1800" dirty="0">
              <a:solidFill>
                <a:sysClr val="windowText" lastClr="000000"/>
              </a:solidFill>
              <a:latin typeface="ＭＳ Ｐゴシック" panose="020B0600070205080204" pitchFamily="50" charset="-128"/>
              <a:ea typeface="ＭＳ Ｐゴシック" panose="020B0600070205080204" pitchFamily="50" charset="-128"/>
            </a:endParaRPr>
          </a:p>
        </p:txBody>
      </p:sp>
      <p:sp>
        <p:nvSpPr>
          <p:cNvPr id="119" name="正方形/長方形 118">
            <a:extLst>
              <a:ext uri="{FF2B5EF4-FFF2-40B4-BE49-F238E27FC236}">
                <a16:creationId xmlns:a16="http://schemas.microsoft.com/office/drawing/2014/main" id="{64C6EDC1-FB32-E1E1-84E4-38AE724E1BE4}"/>
              </a:ext>
            </a:extLst>
          </p:cNvPr>
          <p:cNvSpPr/>
          <p:nvPr/>
        </p:nvSpPr>
        <p:spPr>
          <a:xfrm>
            <a:off x="6694071" y="4489390"/>
            <a:ext cx="4680000" cy="3507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2000" dirty="0">
                <a:solidFill>
                  <a:sysClr val="windowText" lastClr="000000"/>
                </a:solidFill>
                <a:latin typeface="ＭＳ Ｐゴシック" panose="020B0600070205080204" pitchFamily="50" charset="-128"/>
                <a:ea typeface="ＭＳ Ｐゴシック" panose="020B0600070205080204" pitchFamily="50" charset="-128"/>
              </a:rPr>
              <a:t>エネルギーミックス</a:t>
            </a:r>
            <a:r>
              <a:rPr lang="en-US" altLang="ja-JP" sz="2000" dirty="0">
                <a:solidFill>
                  <a:sysClr val="windowText" lastClr="000000"/>
                </a:solidFill>
                <a:latin typeface="ＭＳ Ｐゴシック" panose="020B0600070205080204" pitchFamily="50" charset="-128"/>
                <a:ea typeface="ＭＳ Ｐゴシック" panose="020B0600070205080204" pitchFamily="50" charset="-128"/>
              </a:rPr>
              <a:t>2</a:t>
            </a:r>
            <a:r>
              <a:rPr lang="ja-JP" altLang="en-US" sz="1800" dirty="0">
                <a:solidFill>
                  <a:sysClr val="windowText" lastClr="000000"/>
                </a:solidFill>
                <a:latin typeface="ＭＳ Ｐゴシック" panose="020B0600070205080204" pitchFamily="50" charset="-128"/>
                <a:ea typeface="ＭＳ Ｐゴシック" panose="020B0600070205080204" pitchFamily="50" charset="-128"/>
              </a:rPr>
              <a:t>（ミックスリング）</a:t>
            </a:r>
            <a:endParaRPr kumimoji="1" lang="ja-JP" altLang="en-US" sz="1800" dirty="0">
              <a:solidFill>
                <a:sysClr val="windowText" lastClr="000000"/>
              </a:solidFill>
              <a:latin typeface="ＭＳ Ｐゴシック" panose="020B0600070205080204" pitchFamily="50" charset="-128"/>
              <a:ea typeface="ＭＳ Ｐゴシック" panose="020B0600070205080204" pitchFamily="50" charset="-128"/>
            </a:endParaRPr>
          </a:p>
        </p:txBody>
      </p:sp>
      <p:grpSp>
        <p:nvGrpSpPr>
          <p:cNvPr id="120" name="グループ化 119">
            <a:extLst>
              <a:ext uri="{FF2B5EF4-FFF2-40B4-BE49-F238E27FC236}">
                <a16:creationId xmlns:a16="http://schemas.microsoft.com/office/drawing/2014/main" id="{6BB0BCE5-A69B-96E3-A384-943892DB4649}"/>
              </a:ext>
            </a:extLst>
          </p:cNvPr>
          <p:cNvGrpSpPr/>
          <p:nvPr/>
        </p:nvGrpSpPr>
        <p:grpSpPr>
          <a:xfrm>
            <a:off x="7228415" y="4955602"/>
            <a:ext cx="2774065" cy="1584000"/>
            <a:chOff x="8985858" y="2436751"/>
            <a:chExt cx="2547932" cy="1475221"/>
          </a:xfrm>
        </p:grpSpPr>
        <p:sp>
          <p:nvSpPr>
            <p:cNvPr id="121" name="思考の吹き出し: 雲形 120">
              <a:extLst>
                <a:ext uri="{FF2B5EF4-FFF2-40B4-BE49-F238E27FC236}">
                  <a16:creationId xmlns:a16="http://schemas.microsoft.com/office/drawing/2014/main" id="{E95CFE47-804E-B638-6EB6-0165B3543AEC}"/>
                </a:ext>
              </a:extLst>
            </p:cNvPr>
            <p:cNvSpPr/>
            <p:nvPr/>
          </p:nvSpPr>
          <p:spPr>
            <a:xfrm>
              <a:off x="8985858" y="2436751"/>
              <a:ext cx="2547932" cy="1475221"/>
            </a:xfrm>
            <a:prstGeom prst="cloudCallout">
              <a:avLst>
                <a:gd name="adj1" fmla="val 68837"/>
                <a:gd name="adj2" fmla="val -13141"/>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kumimoji="1" lang="en-US" altLang="ja-JP" sz="2400" dirty="0">
                <a:solidFill>
                  <a:sysClr val="windowText" lastClr="000000"/>
                </a:solidFill>
              </a:endParaRPr>
            </a:p>
          </p:txBody>
        </p:sp>
        <p:sp>
          <p:nvSpPr>
            <p:cNvPr id="122" name="吹き出し: 角を丸めた四角形 121">
              <a:extLst>
                <a:ext uri="{FF2B5EF4-FFF2-40B4-BE49-F238E27FC236}">
                  <a16:creationId xmlns:a16="http://schemas.microsoft.com/office/drawing/2014/main" id="{577E256A-FC45-E24B-13E4-4D917A32D21D}"/>
                </a:ext>
              </a:extLst>
            </p:cNvPr>
            <p:cNvSpPr/>
            <p:nvPr/>
          </p:nvSpPr>
          <p:spPr>
            <a:xfrm>
              <a:off x="9239285" y="2645984"/>
              <a:ext cx="2149250" cy="1005832"/>
            </a:xfrm>
            <a:prstGeom prst="wedgeRoundRectCallout">
              <a:avLst>
                <a:gd name="adj1" fmla="val -50356"/>
                <a:gd name="adj2" fmla="val -15386"/>
                <a:gd name="adj3" fmla="val 16667"/>
              </a:avLst>
            </a:prstGeom>
            <a:solidFill>
              <a:schemeClr val="bg1">
                <a:alpha val="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2200" dirty="0">
                  <a:solidFill>
                    <a:sysClr val="windowText" lastClr="000000"/>
                  </a:solidFill>
                  <a:latin typeface="ＭＳ Ｐゴシック" panose="020B0600070205080204" pitchFamily="50" charset="-128"/>
                  <a:ea typeface="ＭＳ Ｐゴシック" panose="020B0600070205080204" pitchFamily="50" charset="-128"/>
                </a:rPr>
                <a:t>リングの</a:t>
              </a:r>
              <a:r>
                <a:rPr kumimoji="1" lang="ja-JP" altLang="en-US" sz="2200" u="sng" dirty="0">
                  <a:solidFill>
                    <a:sysClr val="windowText" lastClr="000000"/>
                  </a:solidFill>
                  <a:latin typeface="ＭＳ Ｐゴシック" panose="020B0600070205080204" pitchFamily="50" charset="-128"/>
                  <a:ea typeface="ＭＳ Ｐゴシック" panose="020B0600070205080204" pitchFamily="50" charset="-128"/>
                </a:rPr>
                <a:t>バランスがリスク対応</a:t>
              </a:r>
              <a:r>
                <a:rPr kumimoji="1" lang="ja-JP" altLang="en-US" sz="2200" dirty="0">
                  <a:solidFill>
                    <a:sysClr val="windowText" lastClr="000000"/>
                  </a:solidFill>
                  <a:latin typeface="ＭＳ Ｐゴシック" panose="020B0600070205080204" pitchFamily="50" charset="-128"/>
                  <a:ea typeface="ＭＳ Ｐゴシック" panose="020B0600070205080204" pitchFamily="50" charset="-128"/>
                </a:rPr>
                <a:t>とは</a:t>
              </a:r>
              <a:endParaRPr kumimoji="1" lang="en-US" altLang="ja-JP" sz="2200" dirty="0">
                <a:solidFill>
                  <a:sysClr val="windowText" lastClr="000000"/>
                </a:solidFill>
                <a:latin typeface="ＭＳ Ｐゴシック" panose="020B0600070205080204" pitchFamily="50" charset="-128"/>
                <a:ea typeface="ＭＳ Ｐゴシック" panose="020B0600070205080204" pitchFamily="50" charset="-128"/>
              </a:endParaRPr>
            </a:p>
            <a:p>
              <a:pPr algn="ctr"/>
              <a:r>
                <a:rPr kumimoji="1" lang="ja-JP" altLang="en-US" sz="2200" dirty="0">
                  <a:solidFill>
                    <a:sysClr val="windowText" lastClr="000000"/>
                  </a:solidFill>
                  <a:latin typeface="ＭＳ Ｐゴシック" panose="020B0600070205080204" pitchFamily="50" charset="-128"/>
                  <a:ea typeface="ＭＳ Ｐゴシック" panose="020B0600070205080204" pitchFamily="50" charset="-128"/>
                </a:rPr>
                <a:t>ス・テ・キです</a:t>
              </a:r>
              <a:r>
                <a:rPr kumimoji="1" lang="ja-JP" altLang="en-US" sz="2200" b="1" i="1" dirty="0">
                  <a:solidFill>
                    <a:srgbClr val="FF0000"/>
                  </a:solidFill>
                  <a:latin typeface="ＭＳ Ｐゴシック" panose="020B0600070205080204" pitchFamily="50" charset="-128"/>
                  <a:ea typeface="ＭＳ Ｐゴシック" panose="020B0600070205080204" pitchFamily="50" charset="-128"/>
                </a:rPr>
                <a:t>！</a:t>
              </a:r>
              <a:endParaRPr kumimoji="1" lang="en-US" altLang="ja-JP" sz="2200" b="1" i="1" dirty="0">
                <a:solidFill>
                  <a:srgbClr val="FF0000"/>
                </a:solidFill>
                <a:latin typeface="ＭＳ Ｐゴシック" panose="020B0600070205080204" pitchFamily="50" charset="-128"/>
                <a:ea typeface="ＭＳ Ｐゴシック" panose="020B0600070205080204" pitchFamily="50" charset="-128"/>
              </a:endParaRPr>
            </a:p>
          </p:txBody>
        </p:sp>
      </p:grpSp>
    </p:spTree>
    <p:extLst>
      <p:ext uri="{BB962C8B-B14F-4D97-AF65-F5344CB8AC3E}">
        <p14:creationId xmlns:p14="http://schemas.microsoft.com/office/powerpoint/2010/main" val="3357569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1000"/>
                                        <p:tgtEl>
                                          <p:spTgt spid="63"/>
                                        </p:tgtEl>
                                      </p:cBhvr>
                                    </p:animEffect>
                                    <p:anim calcmode="lin" valueType="num">
                                      <p:cBhvr>
                                        <p:cTn id="8" dur="1000" fill="hold"/>
                                        <p:tgtEl>
                                          <p:spTgt spid="63"/>
                                        </p:tgtEl>
                                        <p:attrNameLst>
                                          <p:attrName>ppt_x</p:attrName>
                                        </p:attrNameLst>
                                      </p:cBhvr>
                                      <p:tavLst>
                                        <p:tav tm="0">
                                          <p:val>
                                            <p:strVal val="#ppt_x"/>
                                          </p:val>
                                        </p:tav>
                                        <p:tav tm="100000">
                                          <p:val>
                                            <p:strVal val="#ppt_x"/>
                                          </p:val>
                                        </p:tav>
                                      </p:tavLst>
                                    </p:anim>
                                    <p:anim calcmode="lin" valueType="num">
                                      <p:cBhvr>
                                        <p:cTn id="9"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93"/>
                                        </p:tgtEl>
                                        <p:attrNameLst>
                                          <p:attrName>style.visibility</p:attrName>
                                        </p:attrNameLst>
                                      </p:cBhvr>
                                      <p:to>
                                        <p:strVal val="visible"/>
                                      </p:to>
                                    </p:set>
                                    <p:anim calcmode="lin" valueType="num">
                                      <p:cBhvr additive="base">
                                        <p:cTn id="14" dur="500" fill="hold"/>
                                        <p:tgtEl>
                                          <p:spTgt spid="93"/>
                                        </p:tgtEl>
                                        <p:attrNameLst>
                                          <p:attrName>ppt_x</p:attrName>
                                        </p:attrNameLst>
                                      </p:cBhvr>
                                      <p:tavLst>
                                        <p:tav tm="0">
                                          <p:val>
                                            <p:strVal val="#ppt_x"/>
                                          </p:val>
                                        </p:tav>
                                        <p:tav tm="100000">
                                          <p:val>
                                            <p:strVal val="#ppt_x"/>
                                          </p:val>
                                        </p:tav>
                                      </p:tavLst>
                                    </p:anim>
                                    <p:anim calcmode="lin" valueType="num">
                                      <p:cBhvr additive="base">
                                        <p:cTn id="15" dur="500" fill="hold"/>
                                        <p:tgtEl>
                                          <p:spTgt spid="9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1" fill="hold" nodeType="clickEffect">
                                  <p:stCondLst>
                                    <p:cond delay="0"/>
                                  </p:stCondLst>
                                  <p:childTnLst>
                                    <p:set>
                                      <p:cBhvr>
                                        <p:cTn id="19" dur="1" fill="hold">
                                          <p:stCondLst>
                                            <p:cond delay="0"/>
                                          </p:stCondLst>
                                        </p:cTn>
                                        <p:tgtEl>
                                          <p:spTgt spid="103"/>
                                        </p:tgtEl>
                                        <p:attrNameLst>
                                          <p:attrName>style.visibility</p:attrName>
                                        </p:attrNameLst>
                                      </p:cBhvr>
                                      <p:to>
                                        <p:strVal val="visible"/>
                                      </p:to>
                                    </p:set>
                                    <p:anim calcmode="lin" valueType="num">
                                      <p:cBhvr additive="base">
                                        <p:cTn id="20" dur="500" fill="hold"/>
                                        <p:tgtEl>
                                          <p:spTgt spid="103"/>
                                        </p:tgtEl>
                                        <p:attrNameLst>
                                          <p:attrName>ppt_x</p:attrName>
                                        </p:attrNameLst>
                                      </p:cBhvr>
                                      <p:tavLst>
                                        <p:tav tm="0">
                                          <p:val>
                                            <p:strVal val="#ppt_x"/>
                                          </p:val>
                                        </p:tav>
                                        <p:tav tm="100000">
                                          <p:val>
                                            <p:strVal val="#ppt_x"/>
                                          </p:val>
                                        </p:tav>
                                      </p:tavLst>
                                    </p:anim>
                                    <p:anim calcmode="lin" valueType="num">
                                      <p:cBhvr additive="base">
                                        <p:cTn id="21" dur="500" fill="hold"/>
                                        <p:tgtEl>
                                          <p:spTgt spid="103"/>
                                        </p:tgtEl>
                                        <p:attrNameLst>
                                          <p:attrName>ppt_y</p:attrName>
                                        </p:attrNameLst>
                                      </p:cBhvr>
                                      <p:tavLst>
                                        <p:tav tm="0">
                                          <p:val>
                                            <p:strVal val="0-#ppt_h/2"/>
                                          </p:val>
                                        </p:tav>
                                        <p:tav tm="100000">
                                          <p:val>
                                            <p:strVal val="#ppt_y"/>
                                          </p:val>
                                        </p:tav>
                                      </p:tavLst>
                                    </p:anim>
                                  </p:childTnLst>
                                </p:cTn>
                              </p:par>
                              <p:par>
                                <p:cTn id="22" presetID="2" presetClass="entr" presetSubtype="1" fill="hold" nodeType="withEffect">
                                  <p:stCondLst>
                                    <p:cond delay="0"/>
                                  </p:stCondLst>
                                  <p:childTnLst>
                                    <p:set>
                                      <p:cBhvr>
                                        <p:cTn id="23" dur="1" fill="hold">
                                          <p:stCondLst>
                                            <p:cond delay="0"/>
                                          </p:stCondLst>
                                        </p:cTn>
                                        <p:tgtEl>
                                          <p:spTgt spid="102"/>
                                        </p:tgtEl>
                                        <p:attrNameLst>
                                          <p:attrName>style.visibility</p:attrName>
                                        </p:attrNameLst>
                                      </p:cBhvr>
                                      <p:to>
                                        <p:strVal val="visible"/>
                                      </p:to>
                                    </p:set>
                                    <p:anim calcmode="lin" valueType="num">
                                      <p:cBhvr additive="base">
                                        <p:cTn id="24" dur="500" fill="hold"/>
                                        <p:tgtEl>
                                          <p:spTgt spid="102"/>
                                        </p:tgtEl>
                                        <p:attrNameLst>
                                          <p:attrName>ppt_x</p:attrName>
                                        </p:attrNameLst>
                                      </p:cBhvr>
                                      <p:tavLst>
                                        <p:tav tm="0">
                                          <p:val>
                                            <p:strVal val="#ppt_x"/>
                                          </p:val>
                                        </p:tav>
                                        <p:tav tm="100000">
                                          <p:val>
                                            <p:strVal val="#ppt_x"/>
                                          </p:val>
                                        </p:tav>
                                      </p:tavLst>
                                    </p:anim>
                                    <p:anim calcmode="lin" valueType="num">
                                      <p:cBhvr additive="base">
                                        <p:cTn id="25" dur="500" fill="hold"/>
                                        <p:tgtEl>
                                          <p:spTgt spid="102"/>
                                        </p:tgtEl>
                                        <p:attrNameLst>
                                          <p:attrName>ppt_y</p:attrName>
                                        </p:attrNameLst>
                                      </p:cBhvr>
                                      <p:tavLst>
                                        <p:tav tm="0">
                                          <p:val>
                                            <p:strVal val="0-#ppt_h/2"/>
                                          </p:val>
                                        </p:tav>
                                        <p:tav tm="100000">
                                          <p:val>
                                            <p:strVal val="#ppt_y"/>
                                          </p:val>
                                        </p:tav>
                                      </p:tavLst>
                                    </p:anim>
                                  </p:childTnLst>
                                </p:cTn>
                              </p:par>
                              <p:par>
                                <p:cTn id="26" presetID="2" presetClass="entr" presetSubtype="1" fill="hold" nodeType="withEffect">
                                  <p:stCondLst>
                                    <p:cond delay="0"/>
                                  </p:stCondLst>
                                  <p:childTnLst>
                                    <p:set>
                                      <p:cBhvr>
                                        <p:cTn id="27" dur="1" fill="hold">
                                          <p:stCondLst>
                                            <p:cond delay="0"/>
                                          </p:stCondLst>
                                        </p:cTn>
                                        <p:tgtEl>
                                          <p:spTgt spid="104"/>
                                        </p:tgtEl>
                                        <p:attrNameLst>
                                          <p:attrName>style.visibility</p:attrName>
                                        </p:attrNameLst>
                                      </p:cBhvr>
                                      <p:to>
                                        <p:strVal val="visible"/>
                                      </p:to>
                                    </p:set>
                                    <p:anim calcmode="lin" valueType="num">
                                      <p:cBhvr additive="base">
                                        <p:cTn id="28" dur="500" fill="hold"/>
                                        <p:tgtEl>
                                          <p:spTgt spid="104"/>
                                        </p:tgtEl>
                                        <p:attrNameLst>
                                          <p:attrName>ppt_x</p:attrName>
                                        </p:attrNameLst>
                                      </p:cBhvr>
                                      <p:tavLst>
                                        <p:tav tm="0">
                                          <p:val>
                                            <p:strVal val="#ppt_x"/>
                                          </p:val>
                                        </p:tav>
                                        <p:tav tm="100000">
                                          <p:val>
                                            <p:strVal val="#ppt_x"/>
                                          </p:val>
                                        </p:tav>
                                      </p:tavLst>
                                    </p:anim>
                                    <p:anim calcmode="lin" valueType="num">
                                      <p:cBhvr additive="base">
                                        <p:cTn id="29" dur="500" fill="hold"/>
                                        <p:tgtEl>
                                          <p:spTgt spid="104"/>
                                        </p:tgtEl>
                                        <p:attrNameLst>
                                          <p:attrName>ppt_y</p:attrName>
                                        </p:attrNameLst>
                                      </p:cBhvr>
                                      <p:tavLst>
                                        <p:tav tm="0">
                                          <p:val>
                                            <p:strVal val="0-#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500" fill="hold"/>
                                        <p:tgtEl>
                                          <p:spTgt spid="5"/>
                                        </p:tgtEl>
                                        <p:attrNameLst>
                                          <p:attrName>ppt_x</p:attrName>
                                        </p:attrNameLst>
                                      </p:cBhvr>
                                      <p:tavLst>
                                        <p:tav tm="0">
                                          <p:val>
                                            <p:strVal val="#ppt_x"/>
                                          </p:val>
                                        </p:tav>
                                        <p:tav tm="100000">
                                          <p:val>
                                            <p:strVal val="#ppt_x"/>
                                          </p:val>
                                        </p:tav>
                                      </p:tavLst>
                                    </p:anim>
                                    <p:anim calcmode="lin" valueType="num">
                                      <p:cBhvr additive="base">
                                        <p:cTn id="3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additive="base">
                                        <p:cTn id="40" dur="500" fill="hold"/>
                                        <p:tgtEl>
                                          <p:spTgt spid="24"/>
                                        </p:tgtEl>
                                        <p:attrNameLst>
                                          <p:attrName>ppt_x</p:attrName>
                                        </p:attrNameLst>
                                      </p:cBhvr>
                                      <p:tavLst>
                                        <p:tav tm="0">
                                          <p:val>
                                            <p:strVal val="#ppt_x"/>
                                          </p:val>
                                        </p:tav>
                                        <p:tav tm="100000">
                                          <p:val>
                                            <p:strVal val="#ppt_x"/>
                                          </p:val>
                                        </p:tav>
                                      </p:tavLst>
                                    </p:anim>
                                    <p:anim calcmode="lin" valueType="num">
                                      <p:cBhvr additive="base">
                                        <p:cTn id="41"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fade">
                                      <p:cBhvr>
                                        <p:cTn id="46" dur="1000"/>
                                        <p:tgtEl>
                                          <p:spTgt spid="32"/>
                                        </p:tgtEl>
                                      </p:cBhvr>
                                    </p:animEffect>
                                    <p:anim calcmode="lin" valueType="num">
                                      <p:cBhvr>
                                        <p:cTn id="47" dur="1000" fill="hold"/>
                                        <p:tgtEl>
                                          <p:spTgt spid="32"/>
                                        </p:tgtEl>
                                        <p:attrNameLst>
                                          <p:attrName>ppt_x</p:attrName>
                                        </p:attrNameLst>
                                      </p:cBhvr>
                                      <p:tavLst>
                                        <p:tav tm="0">
                                          <p:val>
                                            <p:strVal val="#ppt_x"/>
                                          </p:val>
                                        </p:tav>
                                        <p:tav tm="100000">
                                          <p:val>
                                            <p:strVal val="#ppt_x"/>
                                          </p:val>
                                        </p:tav>
                                      </p:tavLst>
                                    </p:anim>
                                    <p:anim calcmode="lin" valueType="num">
                                      <p:cBhvr>
                                        <p:cTn id="48" dur="1000" fill="hold"/>
                                        <p:tgtEl>
                                          <p:spTgt spid="32"/>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1000"/>
                                        <p:tgtEl>
                                          <p:spTgt spid="30"/>
                                        </p:tgtEl>
                                      </p:cBhvr>
                                    </p:animEffect>
                                    <p:anim calcmode="lin" valueType="num">
                                      <p:cBhvr>
                                        <p:cTn id="52" dur="1000" fill="hold"/>
                                        <p:tgtEl>
                                          <p:spTgt spid="30"/>
                                        </p:tgtEl>
                                        <p:attrNameLst>
                                          <p:attrName>ppt_x</p:attrName>
                                        </p:attrNameLst>
                                      </p:cBhvr>
                                      <p:tavLst>
                                        <p:tav tm="0">
                                          <p:val>
                                            <p:strVal val="#ppt_x"/>
                                          </p:val>
                                        </p:tav>
                                        <p:tav tm="100000">
                                          <p:val>
                                            <p:strVal val="#ppt_x"/>
                                          </p:val>
                                        </p:tav>
                                      </p:tavLst>
                                    </p:anim>
                                    <p:anim calcmode="lin" valueType="num">
                                      <p:cBhvr>
                                        <p:cTn id="5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fade">
                                      <p:cBhvr>
                                        <p:cTn id="58" dur="1000"/>
                                        <p:tgtEl>
                                          <p:spTgt spid="64"/>
                                        </p:tgtEl>
                                      </p:cBhvr>
                                    </p:animEffect>
                                    <p:anim calcmode="lin" valueType="num">
                                      <p:cBhvr>
                                        <p:cTn id="59" dur="1000" fill="hold"/>
                                        <p:tgtEl>
                                          <p:spTgt spid="64"/>
                                        </p:tgtEl>
                                        <p:attrNameLst>
                                          <p:attrName>ppt_x</p:attrName>
                                        </p:attrNameLst>
                                      </p:cBhvr>
                                      <p:tavLst>
                                        <p:tav tm="0">
                                          <p:val>
                                            <p:strVal val="#ppt_x"/>
                                          </p:val>
                                        </p:tav>
                                        <p:tav tm="100000">
                                          <p:val>
                                            <p:strVal val="#ppt_x"/>
                                          </p:val>
                                        </p:tav>
                                      </p:tavLst>
                                    </p:anim>
                                    <p:anim calcmode="lin" valueType="num">
                                      <p:cBhvr>
                                        <p:cTn id="60"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43"/>
                                        </p:tgtEl>
                                        <p:attrNameLst>
                                          <p:attrName>style.visibility</p:attrName>
                                        </p:attrNameLst>
                                      </p:cBhvr>
                                      <p:to>
                                        <p:strVal val="visible"/>
                                      </p:to>
                                    </p:set>
                                    <p:animEffect transition="in" filter="fade">
                                      <p:cBhvr>
                                        <p:cTn id="65" dur="1000"/>
                                        <p:tgtEl>
                                          <p:spTgt spid="43"/>
                                        </p:tgtEl>
                                      </p:cBhvr>
                                    </p:animEffect>
                                    <p:anim calcmode="lin" valueType="num">
                                      <p:cBhvr>
                                        <p:cTn id="66" dur="1000" fill="hold"/>
                                        <p:tgtEl>
                                          <p:spTgt spid="43"/>
                                        </p:tgtEl>
                                        <p:attrNameLst>
                                          <p:attrName>ppt_x</p:attrName>
                                        </p:attrNameLst>
                                      </p:cBhvr>
                                      <p:tavLst>
                                        <p:tav tm="0">
                                          <p:val>
                                            <p:strVal val="#ppt_x"/>
                                          </p:val>
                                        </p:tav>
                                        <p:tav tm="100000">
                                          <p:val>
                                            <p:strVal val="#ppt_x"/>
                                          </p:val>
                                        </p:tav>
                                      </p:tavLst>
                                    </p:anim>
                                    <p:anim calcmode="lin" valueType="num">
                                      <p:cBhvr>
                                        <p:cTn id="6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3"/>
                                        </p:tgtEl>
                                        <p:attrNameLst>
                                          <p:attrName>style.visibility</p:attrName>
                                        </p:attrNameLst>
                                      </p:cBhvr>
                                      <p:to>
                                        <p:strVal val="visible"/>
                                      </p:to>
                                    </p:set>
                                    <p:anim calcmode="lin" valueType="num">
                                      <p:cBhvr additive="base">
                                        <p:cTn id="72" dur="500" fill="hold"/>
                                        <p:tgtEl>
                                          <p:spTgt spid="3"/>
                                        </p:tgtEl>
                                        <p:attrNameLst>
                                          <p:attrName>ppt_x</p:attrName>
                                        </p:attrNameLst>
                                      </p:cBhvr>
                                      <p:tavLst>
                                        <p:tav tm="0">
                                          <p:val>
                                            <p:strVal val="#ppt_x"/>
                                          </p:val>
                                        </p:tav>
                                        <p:tav tm="100000">
                                          <p:val>
                                            <p:strVal val="#ppt_x"/>
                                          </p:val>
                                        </p:tav>
                                      </p:tavLst>
                                    </p:anim>
                                    <p:anim calcmode="lin" valueType="num">
                                      <p:cBhvr additive="base">
                                        <p:cTn id="7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113"/>
                                        </p:tgtEl>
                                        <p:attrNameLst>
                                          <p:attrName>style.visibility</p:attrName>
                                        </p:attrNameLst>
                                      </p:cBhvr>
                                      <p:to>
                                        <p:strVal val="visible"/>
                                      </p:to>
                                    </p:set>
                                    <p:anim calcmode="lin" valueType="num">
                                      <p:cBhvr additive="base">
                                        <p:cTn id="78" dur="500" fill="hold"/>
                                        <p:tgtEl>
                                          <p:spTgt spid="113"/>
                                        </p:tgtEl>
                                        <p:attrNameLst>
                                          <p:attrName>ppt_x</p:attrName>
                                        </p:attrNameLst>
                                      </p:cBhvr>
                                      <p:tavLst>
                                        <p:tav tm="0">
                                          <p:val>
                                            <p:strVal val="#ppt_x"/>
                                          </p:val>
                                        </p:tav>
                                        <p:tav tm="100000">
                                          <p:val>
                                            <p:strVal val="#ppt_x"/>
                                          </p:val>
                                        </p:tav>
                                      </p:tavLst>
                                    </p:anim>
                                    <p:anim calcmode="lin" valueType="num">
                                      <p:cBhvr additive="base">
                                        <p:cTn id="79" dur="500" fill="hold"/>
                                        <p:tgtEl>
                                          <p:spTgt spid="113"/>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nodeType="clickEffect">
                                  <p:stCondLst>
                                    <p:cond delay="0"/>
                                  </p:stCondLst>
                                  <p:childTnLst>
                                    <p:set>
                                      <p:cBhvr>
                                        <p:cTn id="83" dur="1" fill="hold">
                                          <p:stCondLst>
                                            <p:cond delay="0"/>
                                          </p:stCondLst>
                                        </p:cTn>
                                        <p:tgtEl>
                                          <p:spTgt spid="9"/>
                                        </p:tgtEl>
                                        <p:attrNameLst>
                                          <p:attrName>style.visibility</p:attrName>
                                        </p:attrNameLst>
                                      </p:cBhvr>
                                      <p:to>
                                        <p:strVal val="visible"/>
                                      </p:to>
                                    </p:set>
                                    <p:anim calcmode="lin" valueType="num">
                                      <p:cBhvr additive="base">
                                        <p:cTn id="84" dur="500" fill="hold"/>
                                        <p:tgtEl>
                                          <p:spTgt spid="9"/>
                                        </p:tgtEl>
                                        <p:attrNameLst>
                                          <p:attrName>ppt_x</p:attrName>
                                        </p:attrNameLst>
                                      </p:cBhvr>
                                      <p:tavLst>
                                        <p:tav tm="0">
                                          <p:val>
                                            <p:strVal val="#ppt_x"/>
                                          </p:val>
                                        </p:tav>
                                        <p:tav tm="100000">
                                          <p:val>
                                            <p:strVal val="#ppt_x"/>
                                          </p:val>
                                        </p:tav>
                                      </p:tavLst>
                                    </p:anim>
                                    <p:anim calcmode="lin" valueType="num">
                                      <p:cBhvr additive="base">
                                        <p:cTn id="8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nodeType="clickEffect">
                                  <p:stCondLst>
                                    <p:cond delay="0"/>
                                  </p:stCondLst>
                                  <p:childTnLst>
                                    <p:set>
                                      <p:cBhvr>
                                        <p:cTn id="89" dur="1" fill="hold">
                                          <p:stCondLst>
                                            <p:cond delay="0"/>
                                          </p:stCondLst>
                                        </p:cTn>
                                        <p:tgtEl>
                                          <p:spTgt spid="48"/>
                                        </p:tgtEl>
                                        <p:attrNameLst>
                                          <p:attrName>style.visibility</p:attrName>
                                        </p:attrNameLst>
                                      </p:cBhvr>
                                      <p:to>
                                        <p:strVal val="visible"/>
                                      </p:to>
                                    </p:set>
                                    <p:anim calcmode="lin" valueType="num">
                                      <p:cBhvr additive="base">
                                        <p:cTn id="90" dur="500" fill="hold"/>
                                        <p:tgtEl>
                                          <p:spTgt spid="48"/>
                                        </p:tgtEl>
                                        <p:attrNameLst>
                                          <p:attrName>ppt_x</p:attrName>
                                        </p:attrNameLst>
                                      </p:cBhvr>
                                      <p:tavLst>
                                        <p:tav tm="0">
                                          <p:val>
                                            <p:strVal val="#ppt_x"/>
                                          </p:val>
                                        </p:tav>
                                        <p:tav tm="100000">
                                          <p:val>
                                            <p:strVal val="#ppt_x"/>
                                          </p:val>
                                        </p:tav>
                                      </p:tavLst>
                                    </p:anim>
                                    <p:anim calcmode="lin" valueType="num">
                                      <p:cBhvr additive="base">
                                        <p:cTn id="91"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nodeType="click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nodeType="clickEffect">
                                  <p:stCondLst>
                                    <p:cond delay="0"/>
                                  </p:stCondLst>
                                  <p:childTnLst>
                                    <p:set>
                                      <p:cBhvr>
                                        <p:cTn id="101" dur="1" fill="hold">
                                          <p:stCondLst>
                                            <p:cond delay="0"/>
                                          </p:stCondLst>
                                        </p:cTn>
                                        <p:tgtEl>
                                          <p:spTgt spid="54"/>
                                        </p:tgtEl>
                                        <p:attrNameLst>
                                          <p:attrName>style.visibility</p:attrName>
                                        </p:attrNameLst>
                                      </p:cBhvr>
                                      <p:to>
                                        <p:strVal val="visible"/>
                                      </p:to>
                                    </p:set>
                                    <p:anim calcmode="lin" valueType="num">
                                      <p:cBhvr additive="base">
                                        <p:cTn id="102" dur="500" fill="hold"/>
                                        <p:tgtEl>
                                          <p:spTgt spid="54"/>
                                        </p:tgtEl>
                                        <p:attrNameLst>
                                          <p:attrName>ppt_x</p:attrName>
                                        </p:attrNameLst>
                                      </p:cBhvr>
                                      <p:tavLst>
                                        <p:tav tm="0">
                                          <p:val>
                                            <p:strVal val="#ppt_x"/>
                                          </p:val>
                                        </p:tav>
                                        <p:tav tm="100000">
                                          <p:val>
                                            <p:strVal val="#ppt_x"/>
                                          </p:val>
                                        </p:tav>
                                      </p:tavLst>
                                    </p:anim>
                                    <p:anim calcmode="lin" valueType="num">
                                      <p:cBhvr additive="base">
                                        <p:cTn id="103"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42" presetClass="entr" presetSubtype="0" fill="hold" grpId="0" nodeType="clickEffect">
                                  <p:stCondLst>
                                    <p:cond delay="0"/>
                                  </p:stCondLst>
                                  <p:childTnLst>
                                    <p:set>
                                      <p:cBhvr>
                                        <p:cTn id="107" dur="1" fill="hold">
                                          <p:stCondLst>
                                            <p:cond delay="0"/>
                                          </p:stCondLst>
                                        </p:cTn>
                                        <p:tgtEl>
                                          <p:spTgt spid="47"/>
                                        </p:tgtEl>
                                        <p:attrNameLst>
                                          <p:attrName>style.visibility</p:attrName>
                                        </p:attrNameLst>
                                      </p:cBhvr>
                                      <p:to>
                                        <p:strVal val="visible"/>
                                      </p:to>
                                    </p:set>
                                    <p:animEffect transition="in" filter="fade">
                                      <p:cBhvr>
                                        <p:cTn id="108" dur="1000"/>
                                        <p:tgtEl>
                                          <p:spTgt spid="47"/>
                                        </p:tgtEl>
                                      </p:cBhvr>
                                    </p:animEffect>
                                    <p:anim calcmode="lin" valueType="num">
                                      <p:cBhvr>
                                        <p:cTn id="109" dur="1000" fill="hold"/>
                                        <p:tgtEl>
                                          <p:spTgt spid="47"/>
                                        </p:tgtEl>
                                        <p:attrNameLst>
                                          <p:attrName>ppt_x</p:attrName>
                                        </p:attrNameLst>
                                      </p:cBhvr>
                                      <p:tavLst>
                                        <p:tav tm="0">
                                          <p:val>
                                            <p:strVal val="#ppt_x"/>
                                          </p:val>
                                        </p:tav>
                                        <p:tav tm="100000">
                                          <p:val>
                                            <p:strVal val="#ppt_x"/>
                                          </p:val>
                                        </p:tav>
                                      </p:tavLst>
                                    </p:anim>
                                    <p:anim calcmode="lin" valueType="num">
                                      <p:cBhvr>
                                        <p:cTn id="110" dur="1000" fill="hold"/>
                                        <p:tgtEl>
                                          <p:spTgt spid="47"/>
                                        </p:tgtEl>
                                        <p:attrNameLst>
                                          <p:attrName>ppt_y</p:attrName>
                                        </p:attrNameLst>
                                      </p:cBhvr>
                                      <p:tavLst>
                                        <p:tav tm="0">
                                          <p:val>
                                            <p:strVal val="#ppt_y+.1"/>
                                          </p:val>
                                        </p:tav>
                                        <p:tav tm="100000">
                                          <p:val>
                                            <p:strVal val="#ppt_y"/>
                                          </p:val>
                                        </p:tav>
                                      </p:tavLst>
                                    </p:anim>
                                  </p:childTnLst>
                                </p:cTn>
                              </p:par>
                              <p:par>
                                <p:cTn id="111" presetID="2" presetClass="entr" presetSubtype="4"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 calcmode="lin" valueType="num">
                                      <p:cBhvr additive="base">
                                        <p:cTn id="113" dur="500" fill="hold"/>
                                        <p:tgtEl>
                                          <p:spTgt spid="45"/>
                                        </p:tgtEl>
                                        <p:attrNameLst>
                                          <p:attrName>ppt_x</p:attrName>
                                        </p:attrNameLst>
                                      </p:cBhvr>
                                      <p:tavLst>
                                        <p:tav tm="0">
                                          <p:val>
                                            <p:strVal val="#ppt_x"/>
                                          </p:val>
                                        </p:tav>
                                        <p:tav tm="100000">
                                          <p:val>
                                            <p:strVal val="#ppt_x"/>
                                          </p:val>
                                        </p:tav>
                                      </p:tavLst>
                                    </p:anim>
                                    <p:anim calcmode="lin" valueType="num">
                                      <p:cBhvr additive="base">
                                        <p:cTn id="114"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grpId="0" nodeType="clickEffect">
                                  <p:stCondLst>
                                    <p:cond delay="0"/>
                                  </p:stCondLst>
                                  <p:childTnLst>
                                    <p:set>
                                      <p:cBhvr>
                                        <p:cTn id="118" dur="1" fill="hold">
                                          <p:stCondLst>
                                            <p:cond delay="0"/>
                                          </p:stCondLst>
                                        </p:cTn>
                                        <p:tgtEl>
                                          <p:spTgt spid="119"/>
                                        </p:tgtEl>
                                        <p:attrNameLst>
                                          <p:attrName>style.visibility</p:attrName>
                                        </p:attrNameLst>
                                      </p:cBhvr>
                                      <p:to>
                                        <p:strVal val="visible"/>
                                      </p:to>
                                    </p:set>
                                    <p:animEffect transition="in" filter="fade">
                                      <p:cBhvr>
                                        <p:cTn id="119" dur="1000"/>
                                        <p:tgtEl>
                                          <p:spTgt spid="119"/>
                                        </p:tgtEl>
                                      </p:cBhvr>
                                    </p:animEffect>
                                    <p:anim calcmode="lin" valueType="num">
                                      <p:cBhvr>
                                        <p:cTn id="120" dur="1000" fill="hold"/>
                                        <p:tgtEl>
                                          <p:spTgt spid="119"/>
                                        </p:tgtEl>
                                        <p:attrNameLst>
                                          <p:attrName>ppt_x</p:attrName>
                                        </p:attrNameLst>
                                      </p:cBhvr>
                                      <p:tavLst>
                                        <p:tav tm="0">
                                          <p:val>
                                            <p:strVal val="#ppt_x"/>
                                          </p:val>
                                        </p:tav>
                                        <p:tav tm="100000">
                                          <p:val>
                                            <p:strVal val="#ppt_x"/>
                                          </p:val>
                                        </p:tav>
                                      </p:tavLst>
                                    </p:anim>
                                    <p:anim calcmode="lin" valueType="num">
                                      <p:cBhvr>
                                        <p:cTn id="121"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2" presetClass="entr" presetSubtype="4" fill="hold" nodeType="clickEffect">
                                  <p:stCondLst>
                                    <p:cond delay="0"/>
                                  </p:stCondLst>
                                  <p:childTnLst>
                                    <p:set>
                                      <p:cBhvr>
                                        <p:cTn id="125" dur="1" fill="hold">
                                          <p:stCondLst>
                                            <p:cond delay="0"/>
                                          </p:stCondLst>
                                        </p:cTn>
                                        <p:tgtEl>
                                          <p:spTgt spid="120"/>
                                        </p:tgtEl>
                                        <p:attrNameLst>
                                          <p:attrName>style.visibility</p:attrName>
                                        </p:attrNameLst>
                                      </p:cBhvr>
                                      <p:to>
                                        <p:strVal val="visible"/>
                                      </p:to>
                                    </p:set>
                                    <p:anim calcmode="lin" valueType="num">
                                      <p:cBhvr additive="base">
                                        <p:cTn id="126" dur="500" fill="hold"/>
                                        <p:tgtEl>
                                          <p:spTgt spid="120"/>
                                        </p:tgtEl>
                                        <p:attrNameLst>
                                          <p:attrName>ppt_x</p:attrName>
                                        </p:attrNameLst>
                                      </p:cBhvr>
                                      <p:tavLst>
                                        <p:tav tm="0">
                                          <p:val>
                                            <p:strVal val="#ppt_x"/>
                                          </p:val>
                                        </p:tav>
                                        <p:tav tm="100000">
                                          <p:val>
                                            <p:strVal val="#ppt_x"/>
                                          </p:val>
                                        </p:tav>
                                      </p:tavLst>
                                    </p:anim>
                                    <p:anim calcmode="lin" valueType="num">
                                      <p:cBhvr additive="base">
                                        <p:cTn id="127" dur="500" fill="hold"/>
                                        <p:tgtEl>
                                          <p:spTgt spid="120"/>
                                        </p:tgtEl>
                                        <p:attrNameLst>
                                          <p:attrName>ppt_y</p:attrName>
                                        </p:attrNameLst>
                                      </p:cBhvr>
                                      <p:tavLst>
                                        <p:tav tm="0">
                                          <p:val>
                                            <p:strVal val="1+#ppt_h/2"/>
                                          </p:val>
                                        </p:tav>
                                        <p:tav tm="100000">
                                          <p:val>
                                            <p:strVal val="#ppt_y"/>
                                          </p:val>
                                        </p:tav>
                                      </p:tavLst>
                                    </p:anim>
                                  </p:childTnLst>
                                </p:cTn>
                              </p:par>
                              <p:par>
                                <p:cTn id="128" presetID="2" presetClass="entr" presetSubtype="4" fill="hold" nodeType="withEffect">
                                  <p:stCondLst>
                                    <p:cond delay="0"/>
                                  </p:stCondLst>
                                  <p:childTnLst>
                                    <p:set>
                                      <p:cBhvr>
                                        <p:cTn id="129" dur="1" fill="hold">
                                          <p:stCondLst>
                                            <p:cond delay="0"/>
                                          </p:stCondLst>
                                        </p:cTn>
                                        <p:tgtEl>
                                          <p:spTgt spid="31"/>
                                        </p:tgtEl>
                                        <p:attrNameLst>
                                          <p:attrName>style.visibility</p:attrName>
                                        </p:attrNameLst>
                                      </p:cBhvr>
                                      <p:to>
                                        <p:strVal val="visible"/>
                                      </p:to>
                                    </p:set>
                                    <p:anim calcmode="lin" valueType="num">
                                      <p:cBhvr additive="base">
                                        <p:cTn id="130" dur="500" fill="hold"/>
                                        <p:tgtEl>
                                          <p:spTgt spid="31"/>
                                        </p:tgtEl>
                                        <p:attrNameLst>
                                          <p:attrName>ppt_x</p:attrName>
                                        </p:attrNameLst>
                                      </p:cBhvr>
                                      <p:tavLst>
                                        <p:tav tm="0">
                                          <p:val>
                                            <p:strVal val="#ppt_x"/>
                                          </p:val>
                                        </p:tav>
                                        <p:tav tm="100000">
                                          <p:val>
                                            <p:strVal val="#ppt_x"/>
                                          </p:val>
                                        </p:tav>
                                      </p:tavLst>
                                    </p:anim>
                                    <p:anim calcmode="lin" valueType="num">
                                      <p:cBhvr additive="base">
                                        <p:cTn id="131"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47" grpId="0" animBg="1"/>
      <p:bldP spid="45" grpId="0" animBg="1"/>
      <p:bldP spid="24" grpId="0"/>
      <p:bldP spid="1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字幕 2">
            <a:extLst>
              <a:ext uri="{FF2B5EF4-FFF2-40B4-BE49-F238E27FC236}">
                <a16:creationId xmlns:a16="http://schemas.microsoft.com/office/drawing/2014/main" id="{DD742B15-49C4-41D9-8AA8-A444FEEA74E1}"/>
              </a:ext>
            </a:extLst>
          </p:cNvPr>
          <p:cNvSpPr txBox="1">
            <a:spLocks/>
          </p:cNvSpPr>
          <p:nvPr/>
        </p:nvSpPr>
        <p:spPr>
          <a:xfrm>
            <a:off x="15038" y="18666"/>
            <a:ext cx="12158301" cy="648000"/>
          </a:xfrm>
          <a:prstGeom prst="rect">
            <a:avLst/>
          </a:prstGeom>
          <a:solidFill>
            <a:schemeClr val="accent1">
              <a:lumMod val="75000"/>
            </a:schemeClr>
          </a:solidFill>
        </p:spPr>
        <p:txBody>
          <a:bodyPr t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15000"/>
              </a:lnSpc>
              <a:buNone/>
            </a:pPr>
            <a:r>
              <a:rPr lang="en-US" altLang="ja-JP" sz="4000" b="1" kern="100" dirty="0">
                <a:solidFill>
                  <a:schemeClr val="bg1"/>
                </a:solidFill>
                <a:effectLst/>
                <a:latin typeface="Calibri" panose="020F0502020204030204" pitchFamily="34" charset="0"/>
                <a:ea typeface="ＭＳ ゴシック" panose="020B0609070205080204" pitchFamily="49" charset="-128"/>
                <a:cs typeface="Calibri" panose="020F0502020204030204" pitchFamily="34" charset="0"/>
              </a:rPr>
              <a:t>3</a:t>
            </a:r>
            <a:r>
              <a:rPr lang="ja-JP" altLang="en-US" sz="4000" b="1" kern="100" dirty="0">
                <a:solidFill>
                  <a:schemeClr val="bg1"/>
                </a:solidFill>
                <a:effectLst/>
                <a:latin typeface="Calibri" panose="020F0502020204030204" pitchFamily="34" charset="0"/>
                <a:ea typeface="ＭＳ ゴシック" panose="020B0609070205080204" pitchFamily="49" charset="-128"/>
                <a:cs typeface="Calibri" panose="020F0502020204030204" pitchFamily="34" charset="0"/>
              </a:rPr>
              <a:t>　</a:t>
            </a:r>
            <a:r>
              <a:rPr lang="ja-JP" altLang="ja-JP" sz="4000" b="1" kern="100" dirty="0">
                <a:solidFill>
                  <a:schemeClr val="bg1"/>
                </a:solidFill>
                <a:effectLst/>
                <a:latin typeface="Calibri" panose="020F0502020204030204" pitchFamily="34" charset="0"/>
                <a:ea typeface="ＭＳ ゴシック" panose="020B0609070205080204" pitchFamily="49" charset="-128"/>
                <a:cs typeface="Calibri" panose="020F0502020204030204" pitchFamily="34" charset="0"/>
              </a:rPr>
              <a:t>目標と</a:t>
            </a:r>
            <a:r>
              <a:rPr lang="ja-JP" altLang="ja-JP" sz="4000" b="1" kern="100" dirty="0">
                <a:solidFill>
                  <a:schemeClr val="bg1"/>
                </a:solidFill>
                <a:effectLst/>
                <a:latin typeface="游明朝" panose="02020400000000000000" pitchFamily="18" charset="-128"/>
                <a:ea typeface="ＭＳ ゴシック" panose="020B0609070205080204" pitchFamily="49" charset="-128"/>
                <a:cs typeface="Calibri" panose="020F0502020204030204" pitchFamily="34" charset="0"/>
              </a:rPr>
              <a:t>対策</a:t>
            </a:r>
            <a:r>
              <a:rPr lang="ja-JP" altLang="en-US" sz="2400" b="1" kern="100" dirty="0">
                <a:solidFill>
                  <a:schemeClr val="bg1"/>
                </a:solidFill>
                <a:effectLst/>
                <a:latin typeface="游明朝" panose="02020400000000000000" pitchFamily="18" charset="-128"/>
                <a:ea typeface="ＭＳ ゴシック" panose="020B0609070205080204" pitchFamily="49" charset="-128"/>
                <a:cs typeface="Calibri" panose="020F0502020204030204" pitchFamily="34" charset="0"/>
              </a:rPr>
              <a:t>（目標）</a:t>
            </a:r>
            <a:endParaRPr lang="ja-JP" altLang="ja-JP" sz="2400" kern="100" dirty="0">
              <a:solidFill>
                <a:schemeClr val="bg1"/>
              </a:solidFill>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7" name="Rectangle 3">
            <a:extLst>
              <a:ext uri="{FF2B5EF4-FFF2-40B4-BE49-F238E27FC236}">
                <a16:creationId xmlns:a16="http://schemas.microsoft.com/office/drawing/2014/main" id="{9132C333-1A60-4389-A2BC-CD120453198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スライド番号プレースホルダー 6">
            <a:extLst>
              <a:ext uri="{FF2B5EF4-FFF2-40B4-BE49-F238E27FC236}">
                <a16:creationId xmlns:a16="http://schemas.microsoft.com/office/drawing/2014/main" id="{AFFB8847-6984-4C97-BE4B-9C445F6E2CE0}"/>
              </a:ext>
            </a:extLst>
          </p:cNvPr>
          <p:cNvSpPr txBox="1">
            <a:spLocks/>
          </p:cNvSpPr>
          <p:nvPr/>
        </p:nvSpPr>
        <p:spPr>
          <a:xfrm>
            <a:off x="11674256" y="6481610"/>
            <a:ext cx="468682"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800" dirty="0">
                <a:solidFill>
                  <a:schemeClr val="tx1"/>
                </a:solidFill>
                <a:latin typeface="Calibri" panose="020F0502020204030204" pitchFamily="34" charset="0"/>
                <a:cs typeface="Calibri" panose="020F0502020204030204" pitchFamily="34" charset="0"/>
              </a:rPr>
              <a:t>7</a:t>
            </a:r>
            <a:endParaRPr kumimoji="1" lang="ja-JP" altLang="en-US" sz="1800" dirty="0">
              <a:solidFill>
                <a:schemeClr val="tx1"/>
              </a:solidFill>
              <a:latin typeface="Calibri" panose="020F0502020204030204" pitchFamily="34" charset="0"/>
              <a:cs typeface="Calibri" panose="020F0502020204030204" pitchFamily="34" charset="0"/>
            </a:endParaRPr>
          </a:p>
        </p:txBody>
      </p:sp>
      <p:sp>
        <p:nvSpPr>
          <p:cNvPr id="14" name="テキスト ボックス 34">
            <a:extLst>
              <a:ext uri="{FF2B5EF4-FFF2-40B4-BE49-F238E27FC236}">
                <a16:creationId xmlns:a16="http://schemas.microsoft.com/office/drawing/2014/main" id="{94C6EC6A-0786-62EA-0013-A395EBF39F14}"/>
              </a:ext>
            </a:extLst>
          </p:cNvPr>
          <p:cNvSpPr txBox="1"/>
          <p:nvPr/>
        </p:nvSpPr>
        <p:spPr>
          <a:xfrm>
            <a:off x="26722" y="691196"/>
            <a:ext cx="5328000" cy="396000"/>
          </a:xfrm>
          <a:prstGeom prst="rect">
            <a:avLst/>
          </a:prstGeom>
          <a:solidFill>
            <a:schemeClr val="bg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en-US" altLang="ja-JP" sz="2200" b="1" baseline="0" dirty="0">
                <a:solidFill>
                  <a:sysClr val="windowText" lastClr="000000"/>
                </a:solidFill>
                <a:latin typeface="ＭＳ ゴシック" panose="020B0609070205080204" pitchFamily="49" charset="-128"/>
                <a:ea typeface="ＭＳ ゴシック" panose="020B0609070205080204" pitchFamily="49" charset="-128"/>
              </a:rPr>
              <a:t>【2030</a:t>
            </a:r>
            <a:r>
              <a:rPr lang="ja-JP" altLang="en-US" sz="2200" b="1" dirty="0">
                <a:solidFill>
                  <a:sysClr val="windowText" lastClr="000000"/>
                </a:solidFill>
                <a:latin typeface="ＭＳ ゴシック" panose="020B0609070205080204" pitchFamily="49" charset="-128"/>
                <a:ea typeface="ＭＳ ゴシック" panose="020B0609070205080204" pitchFamily="49" charset="-128"/>
              </a:rPr>
              <a:t>年の電源と温室効果ガスの目標</a:t>
            </a:r>
            <a:r>
              <a:rPr kumimoji="1" lang="en-US" altLang="ja-JP" sz="2200" b="1" baseline="0" dirty="0">
                <a:solidFill>
                  <a:sysClr val="windowText" lastClr="000000"/>
                </a:solidFill>
                <a:latin typeface="ＭＳ ゴシック" panose="020B0609070205080204" pitchFamily="49" charset="-128"/>
                <a:ea typeface="ＭＳ ゴシック" panose="020B0609070205080204" pitchFamily="49" charset="-128"/>
              </a:rPr>
              <a:t>】</a:t>
            </a:r>
          </a:p>
        </p:txBody>
      </p:sp>
      <p:sp>
        <p:nvSpPr>
          <p:cNvPr id="23" name="テキスト ボックス 106">
            <a:extLst>
              <a:ext uri="{FF2B5EF4-FFF2-40B4-BE49-F238E27FC236}">
                <a16:creationId xmlns:a16="http://schemas.microsoft.com/office/drawing/2014/main" id="{4105C060-7234-DE67-F596-5554A75464E9}"/>
              </a:ext>
            </a:extLst>
          </p:cNvPr>
          <p:cNvSpPr txBox="1"/>
          <p:nvPr/>
        </p:nvSpPr>
        <p:spPr>
          <a:xfrm>
            <a:off x="6565897" y="6116485"/>
            <a:ext cx="4925214" cy="365125"/>
          </a:xfrm>
          <a:prstGeom prst="rect">
            <a:avLst/>
          </a:prstGeom>
          <a:solidFill>
            <a:schemeClr val="lt1">
              <a:alpha val="0"/>
            </a:schemeClr>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1600" dirty="0">
                <a:latin typeface="Calibri" panose="020F0502020204030204" pitchFamily="34" charset="0"/>
                <a:ea typeface="ＭＳ Ｐ明朝" panose="02020600040205080304" pitchFamily="18" charset="-128"/>
                <a:cs typeface="Calibri" panose="020F0502020204030204" pitchFamily="34" charset="0"/>
              </a:rPr>
              <a:t>*）</a:t>
            </a:r>
            <a:r>
              <a:rPr kumimoji="1" lang="en-US" altLang="ja-JP" sz="1600" dirty="0">
                <a:latin typeface="Calibri" panose="020F0502020204030204" pitchFamily="34" charset="0"/>
                <a:ea typeface="ＭＳ Ｐ明朝" panose="02020600040205080304" pitchFamily="18" charset="-128"/>
                <a:cs typeface="Calibri" panose="020F0502020204030204" pitchFamily="34" charset="0"/>
              </a:rPr>
              <a:t>2021</a:t>
            </a:r>
            <a:r>
              <a:rPr kumimoji="1" lang="ja-JP" altLang="en-US" sz="1600" dirty="0">
                <a:latin typeface="Calibri" panose="020F0502020204030204" pitchFamily="34" charset="0"/>
                <a:ea typeface="ＭＳ Ｐ明朝" panose="02020600040205080304" pitchFamily="18" charset="-128"/>
                <a:cs typeface="Calibri" panose="020F0502020204030204" pitchFamily="34" charset="0"/>
              </a:rPr>
              <a:t>年の実績から、▲</a:t>
            </a:r>
            <a:r>
              <a:rPr kumimoji="1" lang="en-US" altLang="ja-JP" sz="1600" dirty="0">
                <a:latin typeface="Calibri" panose="020F0502020204030204" pitchFamily="34" charset="0"/>
                <a:ea typeface="ＭＳ Ｐ明朝" panose="02020600040205080304" pitchFamily="18" charset="-128"/>
                <a:cs typeface="Calibri" panose="020F0502020204030204" pitchFamily="34" charset="0"/>
              </a:rPr>
              <a:t>35</a:t>
            </a:r>
            <a:r>
              <a:rPr kumimoji="1" lang="ja-JP" altLang="en-US" sz="1600" dirty="0">
                <a:latin typeface="Calibri" panose="020F0502020204030204" pitchFamily="34" charset="0"/>
                <a:ea typeface="ＭＳ Ｐ明朝" panose="02020600040205080304" pitchFamily="18" charset="-128"/>
                <a:cs typeface="Calibri" panose="020F0502020204030204" pitchFamily="34" charset="0"/>
              </a:rPr>
              <a:t>％が目標となります。</a:t>
            </a:r>
          </a:p>
        </p:txBody>
      </p:sp>
      <p:sp>
        <p:nvSpPr>
          <p:cNvPr id="16" name="テキスト ボックス 147">
            <a:extLst>
              <a:ext uri="{FF2B5EF4-FFF2-40B4-BE49-F238E27FC236}">
                <a16:creationId xmlns:a16="http://schemas.microsoft.com/office/drawing/2014/main" id="{DBFF68E8-ED0C-4098-A44D-D36273B7EF33}"/>
              </a:ext>
            </a:extLst>
          </p:cNvPr>
          <p:cNvSpPr txBox="1"/>
          <p:nvPr/>
        </p:nvSpPr>
        <p:spPr>
          <a:xfrm>
            <a:off x="1738061" y="6517334"/>
            <a:ext cx="2628000" cy="288000"/>
          </a:xfrm>
          <a:prstGeom prst="rect">
            <a:avLst/>
          </a:prstGeom>
          <a:solidFill>
            <a:schemeClr val="bg1">
              <a:alpha val="0"/>
            </a:schemeClr>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en-US" altLang="ja-JP" sz="1800" b="0" baseline="0" dirty="0">
                <a:solidFill>
                  <a:sysClr val="windowText" lastClr="000000"/>
                </a:solidFill>
                <a:latin typeface="ＭＳ Ｐゴシック" panose="020B0600070205080204" pitchFamily="50" charset="-128"/>
                <a:ea typeface="ＭＳ Ｐゴシック" panose="020B0600070205080204" pitchFamily="50" charset="-128"/>
              </a:rPr>
              <a:t>2030</a:t>
            </a:r>
            <a:r>
              <a:rPr kumimoji="1" lang="ja-JP" altLang="en-US" sz="1800" b="0" baseline="0" dirty="0">
                <a:solidFill>
                  <a:sysClr val="windowText" lastClr="000000"/>
                </a:solidFill>
                <a:latin typeface="ＭＳ Ｐゴシック" panose="020B0600070205080204" pitchFamily="50" charset="-128"/>
                <a:ea typeface="ＭＳ Ｐゴシック" panose="020B0600070205080204" pitchFamily="50" charset="-128"/>
              </a:rPr>
              <a:t>年電源構成目標</a:t>
            </a:r>
          </a:p>
        </p:txBody>
      </p:sp>
      <p:sp>
        <p:nvSpPr>
          <p:cNvPr id="21" name="テキスト ボックス 41">
            <a:extLst>
              <a:ext uri="{FF2B5EF4-FFF2-40B4-BE49-F238E27FC236}">
                <a16:creationId xmlns:a16="http://schemas.microsoft.com/office/drawing/2014/main" id="{BA2CEFBE-0BD0-C68B-46DD-9B99CDBF3A10}"/>
              </a:ext>
            </a:extLst>
          </p:cNvPr>
          <p:cNvSpPr txBox="1"/>
          <p:nvPr/>
        </p:nvSpPr>
        <p:spPr>
          <a:xfrm>
            <a:off x="8077939" y="6517334"/>
            <a:ext cx="2376000" cy="288000"/>
          </a:xfrm>
          <a:prstGeom prst="rect">
            <a:avLst/>
          </a:prstGeom>
          <a:solidFill>
            <a:schemeClr val="bg1">
              <a:alpha val="0"/>
            </a:schemeClr>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800" b="0" baseline="0" dirty="0">
                <a:solidFill>
                  <a:sysClr val="windowText" lastClr="000000"/>
                </a:solidFill>
                <a:latin typeface="+mn-lt"/>
                <a:ea typeface="ＭＳ Ｐゴシック" panose="020B0600070205080204" pitchFamily="50" charset="-128"/>
              </a:rPr>
              <a:t>温室効果ガス削減目標</a:t>
            </a:r>
          </a:p>
        </p:txBody>
      </p:sp>
      <p:pic>
        <p:nvPicPr>
          <p:cNvPr id="43" name="図 42">
            <a:extLst>
              <a:ext uri="{FF2B5EF4-FFF2-40B4-BE49-F238E27FC236}">
                <a16:creationId xmlns:a16="http://schemas.microsoft.com/office/drawing/2014/main" id="{FC5134EC-C935-C6E2-FED8-2900F3FEA028}"/>
              </a:ext>
            </a:extLst>
          </p:cNvPr>
          <p:cNvPicPr>
            <a:picLocks noChangeAspect="1"/>
          </p:cNvPicPr>
          <p:nvPr/>
        </p:nvPicPr>
        <p:blipFill>
          <a:blip r:embed="rId3"/>
          <a:stretch>
            <a:fillRect/>
          </a:stretch>
        </p:blipFill>
        <p:spPr>
          <a:xfrm>
            <a:off x="608214" y="3255054"/>
            <a:ext cx="5662940" cy="2844150"/>
          </a:xfrm>
          <a:prstGeom prst="rect">
            <a:avLst/>
          </a:prstGeom>
        </p:spPr>
      </p:pic>
      <p:pic>
        <p:nvPicPr>
          <p:cNvPr id="11" name="図 10">
            <a:extLst>
              <a:ext uri="{FF2B5EF4-FFF2-40B4-BE49-F238E27FC236}">
                <a16:creationId xmlns:a16="http://schemas.microsoft.com/office/drawing/2014/main" id="{584C0495-931D-A9CC-6E86-DBC1DEC02C24}"/>
              </a:ext>
            </a:extLst>
          </p:cNvPr>
          <p:cNvPicPr>
            <a:picLocks noChangeAspect="1"/>
          </p:cNvPicPr>
          <p:nvPr/>
        </p:nvPicPr>
        <p:blipFill>
          <a:blip r:embed="rId4"/>
          <a:stretch>
            <a:fillRect/>
          </a:stretch>
        </p:blipFill>
        <p:spPr>
          <a:xfrm>
            <a:off x="6565897" y="3224344"/>
            <a:ext cx="4675053" cy="2927314"/>
          </a:xfrm>
          <a:prstGeom prst="rect">
            <a:avLst/>
          </a:prstGeom>
        </p:spPr>
      </p:pic>
      <p:sp>
        <p:nvSpPr>
          <p:cNvPr id="9" name="テキスト ボックス 8">
            <a:extLst>
              <a:ext uri="{FF2B5EF4-FFF2-40B4-BE49-F238E27FC236}">
                <a16:creationId xmlns:a16="http://schemas.microsoft.com/office/drawing/2014/main" id="{215A36AF-CC26-87D6-4EF3-110CD4EA87C9}"/>
              </a:ext>
            </a:extLst>
          </p:cNvPr>
          <p:cNvSpPr txBox="1"/>
          <p:nvPr/>
        </p:nvSpPr>
        <p:spPr>
          <a:xfrm>
            <a:off x="315917" y="1196004"/>
            <a:ext cx="11484000" cy="1877437"/>
          </a:xfrm>
          <a:prstGeom prst="rect">
            <a:avLst/>
          </a:prstGeom>
          <a:noFill/>
        </p:spPr>
        <p:txBody>
          <a:bodyPr wrap="square">
            <a:spAutoFit/>
          </a:bodyPr>
          <a:lstStyle/>
          <a:p>
            <a:r>
              <a:rPr lang="ja-JP" altLang="en-US" sz="2400" dirty="0">
                <a:effectLst/>
                <a:latin typeface="Calibri" panose="020F0502020204030204" pitchFamily="34" charset="0"/>
                <a:ea typeface="ＭＳ 明朝" panose="02020609040205080304" pitchFamily="17" charset="-128"/>
                <a:cs typeface="Calibri" panose="020F0502020204030204" pitchFamily="34" charset="0"/>
              </a:rPr>
              <a:t>　</a:t>
            </a:r>
            <a:r>
              <a:rPr lang="ja-JP" altLang="en-US" sz="2200" dirty="0">
                <a:effectLst/>
                <a:latin typeface="Calibri" panose="020F0502020204030204" pitchFamily="34" charset="0"/>
                <a:ea typeface="ＭＳ 明朝" panose="02020609040205080304" pitchFamily="17" charset="-128"/>
                <a:cs typeface="Calibri" panose="020F0502020204030204" pitchFamily="34" charset="0"/>
              </a:rPr>
              <a:t>これまで見てきたとおり、</a:t>
            </a:r>
            <a:r>
              <a:rPr lang="ja-JP" altLang="ja-JP" sz="2200" dirty="0">
                <a:effectLst/>
                <a:latin typeface="Calibri" panose="020F0502020204030204" pitchFamily="34" charset="0"/>
                <a:ea typeface="ＭＳ 明朝" panose="02020609040205080304" pitchFamily="17" charset="-128"/>
                <a:cs typeface="Calibri" panose="020F0502020204030204" pitchFamily="34" charset="0"/>
              </a:rPr>
              <a:t>エネルギー資源として完璧なものは</a:t>
            </a:r>
            <a:r>
              <a:rPr lang="ja-JP" altLang="en-US" sz="2200" dirty="0">
                <a:effectLst/>
                <a:latin typeface="Calibri" panose="020F0502020204030204" pitchFamily="34" charset="0"/>
                <a:ea typeface="ＭＳ 明朝" panose="02020609040205080304" pitchFamily="17" charset="-128"/>
                <a:cs typeface="Calibri" panose="020F0502020204030204" pitchFamily="34" charset="0"/>
              </a:rPr>
              <a:t>ありません。従って、</a:t>
            </a:r>
            <a:r>
              <a:rPr lang="ja-JP" altLang="en-US" sz="2200" dirty="0">
                <a:latin typeface="Calibri" panose="020F0502020204030204" pitchFamily="34" charset="0"/>
                <a:ea typeface="ＭＳ 明朝" panose="02020609040205080304" pitchFamily="17" charset="-128"/>
                <a:cs typeface="Calibri" panose="020F0502020204030204" pitchFamily="34" charset="0"/>
              </a:rPr>
              <a:t>それぞれの電源をバランスよく発電する「エネルギーミックス」を目指す必要があります。　　　　　　　　　　　　　　　　　　　　　　　　　　　　　　　　　　　　　　　　　　　　　　　　　　　　　　　　　　　　　　　　　　　　　　　　　　　　　　　　　　　　　　　　　　　　　　　　　　　　　　　　　　　　　　　　　　　　　　　　　　　　　　　　　　　　　　　　　　　　　　　　　　　　　　　　　　　　　　　　　　　　　　　　　　　　　　　　　　　　　　　　　　　　　　　　　　　　　　　　　　　　　　　　　　　　　　　　　　　　　　　　　　　　　　　　　　　　　　　　　　　　　　　　　　　　　　　　　　　　　　　　　　　　　　　　　　　　　　　　　　　　　　　　　　　　　　　　　　　　　　　　　　　　　　　　　　　</a:t>
            </a:r>
            <a:r>
              <a:rPr lang="ja-JP" altLang="en-US" sz="2400" kern="100" dirty="0">
                <a:latin typeface="Calibri" panose="020F0502020204030204" pitchFamily="34" charset="0"/>
                <a:ea typeface="ＭＳ 明朝" panose="02020609040205080304" pitchFamily="17" charset="-128"/>
                <a:cs typeface="Calibri" panose="020F0502020204030204" pitchFamily="34" charset="0"/>
              </a:rPr>
              <a:t>　　</a:t>
            </a:r>
            <a:endParaRPr lang="en-US" altLang="ja-JP" sz="2400" kern="100" dirty="0">
              <a:latin typeface="Calibri" panose="020F0502020204030204" pitchFamily="34" charset="0"/>
              <a:ea typeface="ＭＳ 明朝" panose="02020609040205080304" pitchFamily="17" charset="-128"/>
              <a:cs typeface="Calibri" panose="020F0502020204030204" pitchFamily="34" charset="0"/>
            </a:endParaRPr>
          </a:p>
          <a:p>
            <a:r>
              <a:rPr lang="ja-JP" altLang="en-US" sz="2400" kern="100" dirty="0">
                <a:latin typeface="Calibri" panose="020F0502020204030204" pitchFamily="34" charset="0"/>
                <a:ea typeface="ＭＳ 明朝" panose="02020609040205080304" pitchFamily="17" charset="-128"/>
                <a:cs typeface="Calibri" panose="020F0502020204030204" pitchFamily="34" charset="0"/>
              </a:rPr>
              <a:t>　</a:t>
            </a:r>
            <a:r>
              <a:rPr lang="en-US" altLang="ja-JP" sz="2400" kern="100" dirty="0">
                <a:latin typeface="Calibri" panose="020F0502020204030204" pitchFamily="34" charset="0"/>
                <a:ea typeface="ＭＳ 明朝" panose="02020609040205080304" pitchFamily="17" charset="-128"/>
                <a:cs typeface="Calibri" panose="020F0502020204030204" pitchFamily="34" charset="0"/>
              </a:rPr>
              <a:t>2030</a:t>
            </a:r>
            <a:r>
              <a:rPr lang="ja-JP" altLang="en-US" sz="2400" kern="100" dirty="0">
                <a:latin typeface="Calibri" panose="020F0502020204030204" pitchFamily="34" charset="0"/>
                <a:ea typeface="ＭＳ 明朝" panose="02020609040205080304" pitchFamily="17" charset="-128"/>
                <a:cs typeface="Calibri" panose="020F0502020204030204" pitchFamily="34" charset="0"/>
              </a:rPr>
              <a:t>年に向けては、</a:t>
            </a:r>
            <a:r>
              <a:rPr lang="ja-JP" altLang="ja-JP" sz="2200" kern="100" dirty="0">
                <a:effectLst/>
                <a:latin typeface="Calibri" panose="020F0502020204030204" pitchFamily="34" charset="0"/>
                <a:ea typeface="ＭＳ 明朝" panose="02020609040205080304" pitchFamily="17" charset="-128"/>
                <a:cs typeface="Calibri" panose="020F0502020204030204" pitchFamily="34" charset="0"/>
              </a:rPr>
              <a:t>火力発電を大幅に減らし、</a:t>
            </a:r>
            <a:r>
              <a:rPr lang="ja-JP" altLang="en-US" sz="2200" kern="100" dirty="0">
                <a:effectLst/>
                <a:latin typeface="Calibri" panose="020F0502020204030204" pitchFamily="34" charset="0"/>
                <a:ea typeface="ＭＳ 明朝" panose="02020609040205080304" pitchFamily="17" charset="-128"/>
                <a:cs typeface="Calibri" panose="020F0502020204030204" pitchFamily="34" charset="0"/>
              </a:rPr>
              <a:t>一方で</a:t>
            </a:r>
            <a:r>
              <a:rPr lang="ja-JP" altLang="ja-JP" sz="2200" kern="100" dirty="0">
                <a:effectLst/>
                <a:latin typeface="Calibri" panose="020F0502020204030204" pitchFamily="34" charset="0"/>
                <a:ea typeface="ＭＳ 明朝" panose="02020609040205080304" pitchFamily="17" charset="-128"/>
                <a:cs typeface="Calibri" panose="020F0502020204030204" pitchFamily="34" charset="0"/>
              </a:rPr>
              <a:t>再エネの最大限の拡大や一定程度の原子力活用を図ることで</a:t>
            </a:r>
            <a:r>
              <a:rPr lang="ja-JP" altLang="en-US" sz="2200" kern="100" dirty="0">
                <a:effectLst/>
                <a:latin typeface="Calibri" panose="020F0502020204030204" pitchFamily="34" charset="0"/>
                <a:ea typeface="ＭＳ 明朝" panose="02020609040205080304" pitchFamily="17" charset="-128"/>
                <a:cs typeface="Calibri" panose="020F0502020204030204" pitchFamily="34" charset="0"/>
              </a:rPr>
              <a:t>課題</a:t>
            </a:r>
            <a:r>
              <a:rPr lang="en-US" altLang="ja-JP" sz="2200" kern="100" dirty="0">
                <a:effectLst/>
                <a:latin typeface="Calibri" panose="020F0502020204030204" pitchFamily="34" charset="0"/>
                <a:ea typeface="ＭＳ 明朝" panose="02020609040205080304" pitchFamily="17" charset="-128"/>
                <a:cs typeface="Calibri" panose="020F0502020204030204" pitchFamily="34" charset="0"/>
              </a:rPr>
              <a:t>1</a:t>
            </a:r>
            <a:r>
              <a:rPr lang="ja-JP" altLang="en-US" sz="2200" kern="100" dirty="0">
                <a:effectLst/>
                <a:latin typeface="Calibri" panose="020F0502020204030204" pitchFamily="34" charset="0"/>
                <a:ea typeface="ＭＳ 明朝" panose="02020609040205080304" pitchFamily="17" charset="-128"/>
                <a:cs typeface="Calibri" panose="020F0502020204030204" pitchFamily="34" charset="0"/>
              </a:rPr>
              <a:t>の</a:t>
            </a:r>
            <a:r>
              <a:rPr lang="ja-JP" altLang="ja-JP" sz="2200" kern="100" dirty="0">
                <a:effectLst/>
                <a:latin typeface="Calibri" panose="020F0502020204030204" pitchFamily="34" charset="0"/>
                <a:ea typeface="ＭＳ 明朝" panose="02020609040205080304" pitchFamily="17" charset="-128"/>
                <a:cs typeface="Calibri" panose="020F0502020204030204" pitchFamily="34" charset="0"/>
              </a:rPr>
              <a:t>温室効果ガスの削減</a:t>
            </a:r>
            <a:r>
              <a:rPr lang="ja-JP" altLang="en-US" sz="2200" kern="100" dirty="0">
                <a:effectLst/>
                <a:latin typeface="Calibri" panose="020F0502020204030204" pitchFamily="34" charset="0"/>
                <a:ea typeface="ＭＳ 明朝" panose="02020609040205080304" pitchFamily="17" charset="-128"/>
                <a:cs typeface="Calibri" panose="020F0502020204030204" pitchFamily="34" charset="0"/>
              </a:rPr>
              <a:t>、そして課題</a:t>
            </a:r>
            <a:r>
              <a:rPr lang="en-US" altLang="ja-JP" sz="2200" kern="100" dirty="0">
                <a:effectLst/>
                <a:latin typeface="Calibri" panose="020F0502020204030204" pitchFamily="34" charset="0"/>
                <a:ea typeface="ＭＳ 明朝" panose="02020609040205080304" pitchFamily="17" charset="-128"/>
                <a:cs typeface="Calibri" panose="020F0502020204030204" pitchFamily="34" charset="0"/>
              </a:rPr>
              <a:t>2</a:t>
            </a:r>
            <a:r>
              <a:rPr lang="ja-JP" altLang="en-US" sz="2200" kern="100" dirty="0">
                <a:effectLst/>
                <a:latin typeface="Calibri" panose="020F0502020204030204" pitchFamily="34" charset="0"/>
                <a:ea typeface="ＭＳ 明朝" panose="02020609040205080304" pitchFamily="17" charset="-128"/>
                <a:cs typeface="Calibri" panose="020F0502020204030204" pitchFamily="34" charset="0"/>
              </a:rPr>
              <a:t>の</a:t>
            </a:r>
            <a:r>
              <a:rPr lang="ja-JP" altLang="ja-JP" sz="2200" kern="100" dirty="0">
                <a:effectLst/>
                <a:latin typeface="Calibri" panose="020F0502020204030204" pitchFamily="34" charset="0"/>
                <a:ea typeface="ＭＳ 明朝" panose="02020609040205080304" pitchFamily="17" charset="-128"/>
                <a:cs typeface="Calibri" panose="020F0502020204030204" pitchFamily="34" charset="0"/>
              </a:rPr>
              <a:t>自給率向上</a:t>
            </a:r>
            <a:r>
              <a:rPr lang="ja-JP" altLang="en-US" sz="2200" kern="100" dirty="0">
                <a:effectLst/>
                <a:latin typeface="Calibri" panose="020F0502020204030204" pitchFamily="34" charset="0"/>
                <a:ea typeface="ＭＳ 明朝" panose="02020609040205080304" pitchFamily="17" charset="-128"/>
                <a:cs typeface="Calibri" panose="020F0502020204030204" pitchFamily="34" charset="0"/>
              </a:rPr>
              <a:t>が</a:t>
            </a:r>
            <a:r>
              <a:rPr lang="ja-JP" altLang="ja-JP" sz="2200" kern="100" dirty="0">
                <a:effectLst/>
                <a:latin typeface="Calibri" panose="020F0502020204030204" pitchFamily="34" charset="0"/>
                <a:ea typeface="ＭＳ 明朝" panose="02020609040205080304" pitchFamily="17" charset="-128"/>
                <a:cs typeface="Calibri" panose="020F0502020204030204" pitchFamily="34" charset="0"/>
              </a:rPr>
              <a:t>可能になり</a:t>
            </a:r>
            <a:r>
              <a:rPr lang="ja-JP" altLang="en-US" sz="2200" kern="100" dirty="0">
                <a:effectLst/>
                <a:latin typeface="Calibri" panose="020F0502020204030204" pitchFamily="34" charset="0"/>
                <a:ea typeface="ＭＳ 明朝" panose="02020609040205080304" pitchFamily="17" charset="-128"/>
                <a:cs typeface="Calibri" panose="020F0502020204030204" pitchFamily="34" charset="0"/>
              </a:rPr>
              <a:t>ます。</a:t>
            </a:r>
            <a:endParaRPr lang="ja-JP" altLang="en-US" sz="800" dirty="0"/>
          </a:p>
        </p:txBody>
      </p:sp>
    </p:spTree>
    <p:extLst>
      <p:ext uri="{BB962C8B-B14F-4D97-AF65-F5344CB8AC3E}">
        <p14:creationId xmlns:p14="http://schemas.microsoft.com/office/powerpoint/2010/main" val="782186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6F142899-80B1-C298-46B5-61AEA54B1636}"/>
              </a:ext>
            </a:extLst>
          </p:cNvPr>
          <p:cNvPicPr>
            <a:picLocks noChangeAspect="1"/>
          </p:cNvPicPr>
          <p:nvPr/>
        </p:nvPicPr>
        <p:blipFill>
          <a:blip r:embed="rId3"/>
          <a:stretch>
            <a:fillRect/>
          </a:stretch>
        </p:blipFill>
        <p:spPr>
          <a:xfrm>
            <a:off x="5115587" y="759798"/>
            <a:ext cx="6928439" cy="5328879"/>
          </a:xfrm>
          <a:prstGeom prst="rect">
            <a:avLst/>
          </a:prstGeom>
        </p:spPr>
      </p:pic>
      <p:sp>
        <p:nvSpPr>
          <p:cNvPr id="4" name="字幕 2">
            <a:extLst>
              <a:ext uri="{FF2B5EF4-FFF2-40B4-BE49-F238E27FC236}">
                <a16:creationId xmlns:a16="http://schemas.microsoft.com/office/drawing/2014/main" id="{DD742B15-49C4-41D9-8AA8-A444FEEA74E1}"/>
              </a:ext>
            </a:extLst>
          </p:cNvPr>
          <p:cNvSpPr txBox="1">
            <a:spLocks/>
          </p:cNvSpPr>
          <p:nvPr/>
        </p:nvSpPr>
        <p:spPr>
          <a:xfrm>
            <a:off x="15038" y="18666"/>
            <a:ext cx="12158301" cy="648000"/>
          </a:xfrm>
          <a:prstGeom prst="rect">
            <a:avLst/>
          </a:prstGeom>
          <a:solidFill>
            <a:schemeClr val="accent1">
              <a:lumMod val="75000"/>
            </a:schemeClr>
          </a:solidFill>
        </p:spPr>
        <p:txBody>
          <a:bodyPr t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15000"/>
              </a:lnSpc>
              <a:buNone/>
            </a:pPr>
            <a:r>
              <a:rPr lang="en-US" altLang="ja-JP" sz="4000" b="1" kern="100" dirty="0">
                <a:solidFill>
                  <a:schemeClr val="bg1"/>
                </a:solidFill>
                <a:effectLst/>
                <a:latin typeface="Calibri" panose="020F0502020204030204" pitchFamily="34" charset="0"/>
                <a:ea typeface="ＭＳ ゴシック" panose="020B0609070205080204" pitchFamily="49" charset="-128"/>
                <a:cs typeface="Calibri" panose="020F0502020204030204" pitchFamily="34" charset="0"/>
              </a:rPr>
              <a:t>3</a:t>
            </a:r>
            <a:r>
              <a:rPr lang="ja-JP" altLang="en-US" sz="4000" b="1" kern="100" dirty="0">
                <a:solidFill>
                  <a:schemeClr val="bg1"/>
                </a:solidFill>
                <a:effectLst/>
                <a:latin typeface="Calibri" panose="020F0502020204030204" pitchFamily="34" charset="0"/>
                <a:ea typeface="ＭＳ ゴシック" panose="020B0609070205080204" pitchFamily="49" charset="-128"/>
                <a:cs typeface="Calibri" panose="020F0502020204030204" pitchFamily="34" charset="0"/>
              </a:rPr>
              <a:t>　</a:t>
            </a:r>
            <a:r>
              <a:rPr lang="ja-JP" altLang="ja-JP" sz="4000" b="1" kern="100" dirty="0">
                <a:solidFill>
                  <a:schemeClr val="bg1"/>
                </a:solidFill>
                <a:effectLst/>
                <a:latin typeface="Calibri" panose="020F0502020204030204" pitchFamily="34" charset="0"/>
                <a:ea typeface="ＭＳ ゴシック" panose="020B0609070205080204" pitchFamily="49" charset="-128"/>
                <a:cs typeface="Calibri" panose="020F0502020204030204" pitchFamily="34" charset="0"/>
              </a:rPr>
              <a:t>目標と</a:t>
            </a:r>
            <a:r>
              <a:rPr lang="ja-JP" altLang="ja-JP" sz="4000" b="1" kern="100" dirty="0">
                <a:solidFill>
                  <a:schemeClr val="bg1"/>
                </a:solidFill>
                <a:effectLst/>
                <a:latin typeface="游明朝" panose="02020400000000000000" pitchFamily="18" charset="-128"/>
                <a:ea typeface="ＭＳ ゴシック" panose="020B0609070205080204" pitchFamily="49" charset="-128"/>
                <a:cs typeface="Calibri" panose="020F0502020204030204" pitchFamily="34" charset="0"/>
              </a:rPr>
              <a:t>対策</a:t>
            </a:r>
            <a:r>
              <a:rPr lang="ja-JP" altLang="en-US" sz="2400" b="1" kern="100" dirty="0">
                <a:solidFill>
                  <a:schemeClr val="bg1"/>
                </a:solidFill>
                <a:effectLst/>
                <a:latin typeface="游明朝" panose="02020400000000000000" pitchFamily="18" charset="-128"/>
                <a:ea typeface="ＭＳ ゴシック" panose="020B0609070205080204" pitchFamily="49" charset="-128"/>
                <a:cs typeface="Calibri" panose="020F0502020204030204" pitchFamily="34" charset="0"/>
              </a:rPr>
              <a:t>（</a:t>
            </a:r>
            <a:r>
              <a:rPr lang="en-US" altLang="ja-JP" sz="2400" b="1" kern="100" dirty="0">
                <a:solidFill>
                  <a:schemeClr val="bg1"/>
                </a:solidFill>
                <a:effectLst/>
                <a:latin typeface="Calibri" panose="020F0502020204030204" pitchFamily="34" charset="0"/>
                <a:ea typeface="ＭＳ ゴシック" panose="020B0609070205080204" pitchFamily="49" charset="-128"/>
                <a:cs typeface="Calibri" panose="020F0502020204030204" pitchFamily="34" charset="0"/>
              </a:rPr>
              <a:t>CO2</a:t>
            </a:r>
            <a:r>
              <a:rPr lang="ja-JP" altLang="en-US" sz="2400" b="1" kern="100" dirty="0">
                <a:solidFill>
                  <a:schemeClr val="bg1"/>
                </a:solidFill>
                <a:effectLst/>
                <a:latin typeface="游明朝" panose="02020400000000000000" pitchFamily="18" charset="-128"/>
                <a:ea typeface="ＭＳ ゴシック" panose="020B0609070205080204" pitchFamily="49" charset="-128"/>
                <a:cs typeface="Calibri" panose="020F0502020204030204" pitchFamily="34" charset="0"/>
              </a:rPr>
              <a:t>削減対策技術）</a:t>
            </a:r>
            <a:endParaRPr lang="ja-JP" altLang="ja-JP" sz="2400" kern="100" dirty="0">
              <a:solidFill>
                <a:schemeClr val="bg1"/>
              </a:solidFill>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7" name="Rectangle 3">
            <a:extLst>
              <a:ext uri="{FF2B5EF4-FFF2-40B4-BE49-F238E27FC236}">
                <a16:creationId xmlns:a16="http://schemas.microsoft.com/office/drawing/2014/main" id="{9132C333-1A60-4389-A2BC-CD120453198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スライド番号プレースホルダー 6">
            <a:extLst>
              <a:ext uri="{FF2B5EF4-FFF2-40B4-BE49-F238E27FC236}">
                <a16:creationId xmlns:a16="http://schemas.microsoft.com/office/drawing/2014/main" id="{AFFB8847-6984-4C97-BE4B-9C445F6E2CE0}"/>
              </a:ext>
            </a:extLst>
          </p:cNvPr>
          <p:cNvSpPr txBox="1">
            <a:spLocks/>
          </p:cNvSpPr>
          <p:nvPr/>
        </p:nvSpPr>
        <p:spPr>
          <a:xfrm>
            <a:off x="11674256" y="6481610"/>
            <a:ext cx="468682"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800" dirty="0">
                <a:solidFill>
                  <a:schemeClr val="tx1"/>
                </a:solidFill>
                <a:latin typeface="Calibri" panose="020F0502020204030204" pitchFamily="34" charset="0"/>
                <a:cs typeface="Calibri" panose="020F0502020204030204" pitchFamily="34" charset="0"/>
              </a:rPr>
              <a:t>8</a:t>
            </a:r>
            <a:endParaRPr kumimoji="1" lang="ja-JP" altLang="en-US" sz="1800" dirty="0">
              <a:solidFill>
                <a:schemeClr val="tx1"/>
              </a:solidFill>
              <a:latin typeface="Calibri" panose="020F0502020204030204" pitchFamily="34" charset="0"/>
              <a:cs typeface="Calibri" panose="020F0502020204030204" pitchFamily="34" charset="0"/>
            </a:endParaRPr>
          </a:p>
        </p:txBody>
      </p:sp>
      <p:sp>
        <p:nvSpPr>
          <p:cNvPr id="6" name="テキスト ボックス 34">
            <a:extLst>
              <a:ext uri="{FF2B5EF4-FFF2-40B4-BE49-F238E27FC236}">
                <a16:creationId xmlns:a16="http://schemas.microsoft.com/office/drawing/2014/main" id="{2787282A-3143-D3BF-FD81-458522D45F80}"/>
              </a:ext>
            </a:extLst>
          </p:cNvPr>
          <p:cNvSpPr txBox="1"/>
          <p:nvPr/>
        </p:nvSpPr>
        <p:spPr>
          <a:xfrm>
            <a:off x="266326" y="877520"/>
            <a:ext cx="5436000" cy="396000"/>
          </a:xfrm>
          <a:prstGeom prst="rect">
            <a:avLst/>
          </a:prstGeom>
          <a:solidFill>
            <a:schemeClr val="bg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en-US" altLang="ja-JP" sz="2200" b="1" baseline="0" dirty="0">
                <a:solidFill>
                  <a:sysClr val="windowText" lastClr="000000"/>
                </a:solidFill>
                <a:latin typeface="ＭＳ ゴシック" panose="020B0609070205080204" pitchFamily="49" charset="-128"/>
                <a:ea typeface="ＭＳ ゴシック" panose="020B0609070205080204" pitchFamily="49" charset="-128"/>
              </a:rPr>
              <a:t>【</a:t>
            </a:r>
            <a:r>
              <a:rPr kumimoji="1" lang="en-US" altLang="ja-JP" sz="2200" b="1" baseline="0" dirty="0">
                <a:solidFill>
                  <a:sysClr val="windowText" lastClr="000000"/>
                </a:solidFill>
                <a:latin typeface="Calibri" panose="020F0502020204030204" pitchFamily="34" charset="0"/>
                <a:ea typeface="ＭＳ ゴシック" panose="020B0609070205080204" pitchFamily="49" charset="-128"/>
                <a:cs typeface="Calibri" panose="020F0502020204030204" pitchFamily="34" charset="0"/>
              </a:rPr>
              <a:t>CO2</a:t>
            </a:r>
            <a:r>
              <a:rPr lang="ja-JP" altLang="en-US" sz="2200" b="1" dirty="0">
                <a:solidFill>
                  <a:sysClr val="windowText" lastClr="000000"/>
                </a:solidFill>
                <a:latin typeface="ＭＳ ゴシック" panose="020B0609070205080204" pitchFamily="49" charset="-128"/>
                <a:ea typeface="ＭＳ ゴシック" panose="020B0609070205080204" pitchFamily="49" charset="-128"/>
              </a:rPr>
              <a:t>排出見通しと削減対策技術</a:t>
            </a:r>
            <a:r>
              <a:rPr kumimoji="1" lang="en-US" altLang="ja-JP" sz="2200" b="1" baseline="0" dirty="0">
                <a:solidFill>
                  <a:sysClr val="windowText" lastClr="000000"/>
                </a:solidFill>
                <a:latin typeface="ＭＳ ゴシック" panose="020B0609070205080204" pitchFamily="49" charset="-128"/>
                <a:ea typeface="ＭＳ ゴシック" panose="020B0609070205080204" pitchFamily="49" charset="-128"/>
              </a:rPr>
              <a:t>】</a:t>
            </a:r>
          </a:p>
        </p:txBody>
      </p:sp>
      <p:sp>
        <p:nvSpPr>
          <p:cNvPr id="17" name="テキスト ボックス 6">
            <a:extLst>
              <a:ext uri="{FF2B5EF4-FFF2-40B4-BE49-F238E27FC236}">
                <a16:creationId xmlns:a16="http://schemas.microsoft.com/office/drawing/2014/main" id="{CB09788D-0945-EB32-5E2A-2D4013E3E481}"/>
              </a:ext>
            </a:extLst>
          </p:cNvPr>
          <p:cNvSpPr txBox="1"/>
          <p:nvPr/>
        </p:nvSpPr>
        <p:spPr>
          <a:xfrm>
            <a:off x="11001613" y="4513601"/>
            <a:ext cx="337387" cy="216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400" b="1" baseline="0" dirty="0">
                <a:solidFill>
                  <a:srgbClr val="FF0000"/>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400" b="1" baseline="0" dirty="0">
                <a:solidFill>
                  <a:srgbClr val="FF0000"/>
                </a:solidFill>
                <a:latin typeface="Calibri" panose="020F0502020204030204" pitchFamily="34" charset="0"/>
                <a:ea typeface="ＭＳ Ｐゴシック" panose="020B0600070205080204" pitchFamily="50" charset="-128"/>
                <a:cs typeface="Calibri" panose="020F0502020204030204" pitchFamily="34" charset="0"/>
              </a:rPr>
              <a:t>4</a:t>
            </a:r>
            <a:endParaRPr kumimoji="1" lang="ja-JP" altLang="en-US" sz="1400" b="1" baseline="0" dirty="0">
              <a:solidFill>
                <a:srgbClr val="FF0000"/>
              </a:solidFill>
              <a:latin typeface="Calibri" panose="020F0502020204030204" pitchFamily="34" charset="0"/>
              <a:ea typeface="ＭＳ Ｐゴシック" panose="020B0600070205080204" pitchFamily="50" charset="-128"/>
              <a:cs typeface="Calibri" panose="020F0502020204030204" pitchFamily="34" charset="0"/>
            </a:endParaRPr>
          </a:p>
        </p:txBody>
      </p:sp>
      <p:sp>
        <p:nvSpPr>
          <p:cNvPr id="5" name="正方形/長方形 4">
            <a:extLst>
              <a:ext uri="{FF2B5EF4-FFF2-40B4-BE49-F238E27FC236}">
                <a16:creationId xmlns:a16="http://schemas.microsoft.com/office/drawing/2014/main" id="{5370C744-D730-35B2-07BD-1B53092D1470}"/>
              </a:ext>
            </a:extLst>
          </p:cNvPr>
          <p:cNvSpPr/>
          <p:nvPr/>
        </p:nvSpPr>
        <p:spPr>
          <a:xfrm>
            <a:off x="6445956" y="6216652"/>
            <a:ext cx="3132000" cy="28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800" b="0" baseline="0" dirty="0">
                <a:solidFill>
                  <a:sysClr val="windowText" lastClr="000000"/>
                </a:solidFill>
                <a:latin typeface="ＭＳ Ｐゴシック" panose="020B0600070205080204" pitchFamily="50" charset="-128"/>
                <a:ea typeface="ＭＳ Ｐゴシック" panose="020B0600070205080204" pitchFamily="50" charset="-128"/>
              </a:rPr>
              <a:t>世界の</a:t>
            </a:r>
            <a:r>
              <a:rPr lang="en-US" altLang="ja-JP" sz="1800" b="0" baseline="0" dirty="0">
                <a:solidFill>
                  <a:sysClr val="windowText" lastClr="000000"/>
                </a:solidFill>
                <a:latin typeface="Calibri" panose="020F0502020204030204" pitchFamily="34" charset="0"/>
                <a:ea typeface="ＭＳ Ｐゴシック" panose="020B0600070205080204" pitchFamily="50" charset="-128"/>
                <a:cs typeface="Calibri" panose="020F0502020204030204" pitchFamily="34" charset="0"/>
              </a:rPr>
              <a:t>CO2</a:t>
            </a:r>
            <a:r>
              <a:rPr lang="ja-JP" altLang="en-US" sz="1800" b="0" baseline="0" dirty="0">
                <a:solidFill>
                  <a:sysClr val="windowText" lastClr="000000"/>
                </a:solidFill>
                <a:latin typeface="ＭＳ Ｐゴシック" panose="020B0600070205080204" pitchFamily="50" charset="-128"/>
                <a:ea typeface="ＭＳ Ｐゴシック" panose="020B0600070205080204" pitchFamily="50" charset="-128"/>
              </a:rPr>
              <a:t>排出量と対策技術</a:t>
            </a:r>
            <a:endParaRPr lang="en-US" altLang="ja-JP" sz="1800" b="0" baseline="0" dirty="0">
              <a:solidFill>
                <a:sysClr val="windowText" lastClr="000000"/>
              </a:solidFill>
              <a:latin typeface="ＭＳ Ｐゴシック" panose="020B0600070205080204" pitchFamily="50" charset="-128"/>
              <a:ea typeface="ＭＳ Ｐゴシック" panose="020B0600070205080204" pitchFamily="50" charset="-128"/>
            </a:endParaRPr>
          </a:p>
        </p:txBody>
      </p:sp>
      <p:sp>
        <p:nvSpPr>
          <p:cNvPr id="2" name="テキスト ボックス 23">
            <a:extLst>
              <a:ext uri="{FF2B5EF4-FFF2-40B4-BE49-F238E27FC236}">
                <a16:creationId xmlns:a16="http://schemas.microsoft.com/office/drawing/2014/main" id="{CDC55BD1-7062-06AC-346E-4359E21E8AE8}"/>
              </a:ext>
            </a:extLst>
          </p:cNvPr>
          <p:cNvSpPr txBox="1"/>
          <p:nvPr/>
        </p:nvSpPr>
        <p:spPr>
          <a:xfrm>
            <a:off x="9945597" y="6179526"/>
            <a:ext cx="1944000" cy="648000"/>
          </a:xfrm>
          <a:prstGeom prst="rect">
            <a:avLst/>
          </a:prstGeom>
          <a:solidFill>
            <a:schemeClr val="accent2"/>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800" b="1" dirty="0">
                <a:solidFill>
                  <a:schemeClr val="bg1"/>
                </a:solidFill>
                <a:latin typeface="ＭＳ ゴシック" panose="020B0609070205080204" pitchFamily="49" charset="-128"/>
                <a:ea typeface="ＭＳ ゴシック" panose="020B0609070205080204" pitchFamily="49" charset="-128"/>
              </a:rPr>
              <a:t>ワークシート </a:t>
            </a:r>
            <a:r>
              <a:rPr kumimoji="1" lang="en-US" altLang="ja-JP" sz="1800" b="1" dirty="0">
                <a:solidFill>
                  <a:schemeClr val="bg1"/>
                </a:solidFill>
                <a:latin typeface="ＭＳ ゴシック" panose="020B0609070205080204" pitchFamily="49" charset="-128"/>
                <a:ea typeface="ＭＳ ゴシック" panose="020B0609070205080204" pitchFamily="49" charset="-128"/>
              </a:rPr>
              <a:t>3</a:t>
            </a:r>
            <a:endParaRPr kumimoji="1" lang="ja-JP" altLang="en-US" sz="1800" b="1" dirty="0">
              <a:solidFill>
                <a:schemeClr val="bg1"/>
              </a:solidFill>
              <a:latin typeface="ＭＳ ゴシック" panose="020B0609070205080204" pitchFamily="49" charset="-128"/>
              <a:ea typeface="ＭＳ ゴシック" panose="020B0609070205080204" pitchFamily="49" charset="-128"/>
            </a:endParaRPr>
          </a:p>
        </p:txBody>
      </p:sp>
      <p:sp>
        <p:nvSpPr>
          <p:cNvPr id="9" name="テキスト ボックス 8">
            <a:extLst>
              <a:ext uri="{FF2B5EF4-FFF2-40B4-BE49-F238E27FC236}">
                <a16:creationId xmlns:a16="http://schemas.microsoft.com/office/drawing/2014/main" id="{5D3AAF71-FFB6-1302-06CF-77DC5FC8F6A0}"/>
              </a:ext>
            </a:extLst>
          </p:cNvPr>
          <p:cNvSpPr txBox="1"/>
          <p:nvPr/>
        </p:nvSpPr>
        <p:spPr>
          <a:xfrm>
            <a:off x="456625" y="1693761"/>
            <a:ext cx="4356000" cy="4678204"/>
          </a:xfrm>
          <a:prstGeom prst="rect">
            <a:avLst/>
          </a:prstGeom>
          <a:noFill/>
        </p:spPr>
        <p:txBody>
          <a:bodyPr wrap="square">
            <a:spAutoFit/>
          </a:bodyPr>
          <a:lstStyle/>
          <a:p>
            <a:r>
              <a:rPr lang="ja-JP" altLang="en-US" sz="2200" dirty="0">
                <a:latin typeface="Calibri" panose="020F0502020204030204" pitchFamily="34" charset="0"/>
                <a:ea typeface="ＭＳ 明朝" panose="02020609040205080304" pitchFamily="17" charset="-128"/>
                <a:cs typeface="Calibri" panose="020F0502020204030204" pitchFamily="34" charset="0"/>
              </a:rPr>
              <a:t>　右図は</a:t>
            </a:r>
            <a:r>
              <a:rPr lang="ja-JP" altLang="ja-JP" sz="2200" dirty="0">
                <a:effectLst/>
                <a:latin typeface="Calibri" panose="020F0502020204030204" pitchFamily="34" charset="0"/>
                <a:ea typeface="ＭＳ 明朝" panose="02020609040205080304" pitchFamily="17" charset="-128"/>
                <a:cs typeface="Calibri" panose="020F0502020204030204" pitchFamily="34" charset="0"/>
              </a:rPr>
              <a:t>、</a:t>
            </a:r>
            <a:r>
              <a:rPr lang="en-US" altLang="ja-JP" sz="2200" dirty="0">
                <a:effectLst/>
                <a:latin typeface="Calibri" panose="020F0502020204030204" pitchFamily="34" charset="0"/>
                <a:ea typeface="ＭＳ 明朝" panose="02020609040205080304" pitchFamily="17" charset="-128"/>
              </a:rPr>
              <a:t>2050</a:t>
            </a:r>
            <a:r>
              <a:rPr lang="ja-JP" altLang="ja-JP" sz="2200" dirty="0">
                <a:effectLst/>
                <a:latin typeface="Calibri" panose="020F0502020204030204" pitchFamily="34" charset="0"/>
                <a:ea typeface="ＭＳ 明朝" panose="02020609040205080304" pitchFamily="17" charset="-128"/>
                <a:cs typeface="Calibri" panose="020F0502020204030204" pitchFamily="34" charset="0"/>
              </a:rPr>
              <a:t>年までの</a:t>
            </a:r>
            <a:r>
              <a:rPr lang="en-US" altLang="ja-JP" sz="2200" dirty="0">
                <a:effectLst/>
                <a:latin typeface="Calibri" panose="020F0502020204030204" pitchFamily="34" charset="0"/>
                <a:ea typeface="ＭＳ 明朝" panose="02020609040205080304" pitchFamily="17" charset="-128"/>
              </a:rPr>
              <a:t>CO2</a:t>
            </a:r>
            <a:r>
              <a:rPr lang="ja-JP" altLang="ja-JP" sz="2200" dirty="0">
                <a:effectLst/>
                <a:latin typeface="Calibri" panose="020F0502020204030204" pitchFamily="34" charset="0"/>
                <a:ea typeface="ＭＳ 明朝" panose="02020609040205080304" pitchFamily="17" charset="-128"/>
                <a:cs typeface="Calibri" panose="020F0502020204030204" pitchFamily="34" charset="0"/>
              </a:rPr>
              <a:t>排出量</a:t>
            </a:r>
            <a:r>
              <a:rPr lang="ja-JP" altLang="en-US" sz="2200" dirty="0">
                <a:effectLst/>
                <a:latin typeface="Calibri" panose="020F0502020204030204" pitchFamily="34" charset="0"/>
                <a:ea typeface="ＭＳ 明朝" panose="02020609040205080304" pitchFamily="17" charset="-128"/>
                <a:cs typeface="Calibri" panose="020F0502020204030204" pitchFamily="34" charset="0"/>
              </a:rPr>
              <a:t>の推移を表しています。</a:t>
            </a:r>
            <a:r>
              <a:rPr lang="ja-JP" altLang="ja-JP" sz="2200" b="1" u="sng" dirty="0">
                <a:solidFill>
                  <a:srgbClr val="2F5496"/>
                </a:solidFill>
                <a:effectLst/>
                <a:ea typeface="ＭＳ Ｐゴシック" panose="020B0600070205080204" pitchFamily="50" charset="-128"/>
                <a:cs typeface="Calibri" panose="020F0502020204030204" pitchFamily="34" charset="0"/>
              </a:rPr>
              <a:t>青線</a:t>
            </a:r>
            <a:r>
              <a:rPr lang="ja-JP" altLang="en-US" sz="2200" dirty="0">
                <a:effectLst/>
                <a:latin typeface="Calibri" panose="020F0502020204030204" pitchFamily="34" charset="0"/>
                <a:ea typeface="ＭＳ 明朝" panose="02020609040205080304" pitchFamily="17" charset="-128"/>
                <a:cs typeface="Calibri" panose="020F0502020204030204" pitchFamily="34" charset="0"/>
              </a:rPr>
              <a:t>では対策が不十分で</a:t>
            </a:r>
            <a:r>
              <a:rPr lang="ja-JP" altLang="ja-JP" sz="2200" dirty="0">
                <a:effectLst/>
                <a:latin typeface="Calibri" panose="020F0502020204030204" pitchFamily="34" charset="0"/>
                <a:ea typeface="ＭＳ 明朝" panose="02020609040205080304" pitchFamily="17" charset="-128"/>
                <a:cs typeface="Calibri" panose="020F0502020204030204" pitchFamily="34" charset="0"/>
              </a:rPr>
              <a:t>、</a:t>
            </a:r>
            <a:r>
              <a:rPr lang="ja-JP" altLang="ja-JP" sz="2200" b="1" u="sng" dirty="0">
                <a:solidFill>
                  <a:srgbClr val="538135"/>
                </a:solidFill>
                <a:effectLst/>
                <a:ea typeface="ＭＳ Ｐゴシック" panose="020B0600070205080204" pitchFamily="50" charset="-128"/>
                <a:cs typeface="Calibri" panose="020F0502020204030204" pitchFamily="34" charset="0"/>
              </a:rPr>
              <a:t>緑線</a:t>
            </a:r>
            <a:r>
              <a:rPr lang="ja-JP" altLang="en-US" sz="2200" dirty="0">
                <a:effectLst/>
                <a:latin typeface="Calibri" panose="020F0502020204030204" pitchFamily="34" charset="0"/>
                <a:ea typeface="ＭＳ 明朝" panose="02020609040205080304" pitchFamily="17" charset="-128"/>
                <a:cs typeface="Calibri" panose="020F0502020204030204" pitchFamily="34" charset="0"/>
              </a:rPr>
              <a:t>の実現には①～⑥の</a:t>
            </a:r>
            <a:r>
              <a:rPr lang="en-US" altLang="ja-JP" sz="2200" dirty="0">
                <a:effectLst/>
                <a:latin typeface="Calibri" panose="020F0502020204030204" pitchFamily="34" charset="0"/>
                <a:ea typeface="ＭＳ 明朝" panose="02020609040205080304" pitchFamily="17" charset="-128"/>
                <a:cs typeface="Calibri" panose="020F0502020204030204" pitchFamily="34" charset="0"/>
              </a:rPr>
              <a:t>CO2</a:t>
            </a:r>
            <a:r>
              <a:rPr lang="ja-JP" altLang="en-US" sz="2200" dirty="0">
                <a:effectLst/>
                <a:latin typeface="Calibri" panose="020F0502020204030204" pitchFamily="34" charset="0"/>
                <a:ea typeface="ＭＳ 明朝" panose="02020609040205080304" pitchFamily="17" charset="-128"/>
                <a:cs typeface="Calibri" panose="020F0502020204030204" pitchFamily="34" charset="0"/>
              </a:rPr>
              <a:t>削減対策が必要です。</a:t>
            </a:r>
            <a:endParaRPr lang="en-US" altLang="ja-JP" sz="2200" dirty="0">
              <a:effectLst/>
              <a:latin typeface="Calibri" panose="020F0502020204030204" pitchFamily="34" charset="0"/>
              <a:ea typeface="ＭＳ 明朝" panose="02020609040205080304" pitchFamily="17" charset="-128"/>
              <a:cs typeface="Calibri" panose="020F0502020204030204" pitchFamily="34" charset="0"/>
            </a:endParaRPr>
          </a:p>
          <a:p>
            <a:endParaRPr lang="en-US" altLang="ja-JP" sz="600" dirty="0">
              <a:effectLst/>
              <a:latin typeface="Calibri" panose="020F0502020204030204" pitchFamily="34" charset="0"/>
              <a:ea typeface="ＭＳ 明朝" panose="02020609040205080304" pitchFamily="17" charset="-128"/>
              <a:cs typeface="Calibri" panose="020F0502020204030204" pitchFamily="34" charset="0"/>
            </a:endParaRPr>
          </a:p>
          <a:p>
            <a:r>
              <a:rPr lang="ja-JP" altLang="en-US" sz="2200" dirty="0">
                <a:effectLst/>
                <a:latin typeface="Calibri" panose="020F0502020204030204" pitchFamily="34" charset="0"/>
                <a:ea typeface="ＭＳ 明朝" panose="02020609040205080304" pitchFamily="17" charset="-128"/>
                <a:cs typeface="Calibri" panose="020F0502020204030204" pitchFamily="34" charset="0"/>
              </a:rPr>
              <a:t>特に</a:t>
            </a:r>
            <a:r>
              <a:rPr lang="ja-JP" altLang="en-US" sz="2200" dirty="0">
                <a:latin typeface="Calibri" panose="020F0502020204030204" pitchFamily="34" charset="0"/>
                <a:ea typeface="ＭＳ 明朝" panose="02020609040205080304" pitchFamily="17" charset="-128"/>
                <a:cs typeface="Calibri" panose="020F0502020204030204" pitchFamily="34" charset="0"/>
              </a:rPr>
              <a:t>水素、アンモニア、合成燃料への燃料転換は</a:t>
            </a:r>
            <a:r>
              <a:rPr lang="ja-JP" altLang="en-US" sz="2200" dirty="0">
                <a:effectLst/>
                <a:latin typeface="Calibri" panose="020F0502020204030204" pitchFamily="34" charset="0"/>
                <a:ea typeface="ＭＳ 明朝" panose="02020609040205080304" pitchFamily="17" charset="-128"/>
                <a:cs typeface="Calibri" panose="020F0502020204030204" pitchFamily="34" charset="0"/>
              </a:rPr>
              <a:t>、電源の転換だけではなく、社会全体への普及も考えられています。</a:t>
            </a:r>
            <a:endParaRPr lang="en-US" altLang="ja-JP" sz="2200" dirty="0">
              <a:effectLst/>
              <a:latin typeface="Calibri" panose="020F0502020204030204" pitchFamily="34" charset="0"/>
              <a:ea typeface="ＭＳ 明朝" panose="02020609040205080304" pitchFamily="17" charset="-128"/>
              <a:cs typeface="Calibri" panose="020F0502020204030204" pitchFamily="34" charset="0"/>
            </a:endParaRPr>
          </a:p>
          <a:p>
            <a:endParaRPr lang="en-US" altLang="ja-JP" sz="600" dirty="0">
              <a:effectLst/>
              <a:latin typeface="Calibri" panose="020F0502020204030204" pitchFamily="34" charset="0"/>
              <a:ea typeface="ＭＳ 明朝" panose="02020609040205080304" pitchFamily="17" charset="-128"/>
              <a:cs typeface="Calibri" panose="020F0502020204030204" pitchFamily="34" charset="0"/>
            </a:endParaRPr>
          </a:p>
          <a:p>
            <a:r>
              <a:rPr lang="ja-JP" altLang="en-US" sz="2200" dirty="0">
                <a:latin typeface="Calibri" panose="020F0502020204030204" pitchFamily="34" charset="0"/>
                <a:ea typeface="ＭＳ 明朝" panose="02020609040205080304" pitchFamily="17" charset="-128"/>
                <a:cs typeface="Calibri" panose="020F0502020204030204" pitchFamily="34" charset="0"/>
              </a:rPr>
              <a:t>　そして、①～④</a:t>
            </a:r>
            <a:r>
              <a:rPr lang="ja-JP" altLang="en-US" sz="2200" dirty="0">
                <a:effectLst/>
                <a:latin typeface="Calibri" panose="020F0502020204030204" pitchFamily="34" charset="0"/>
                <a:ea typeface="ＭＳ 明朝" panose="02020609040205080304" pitchFamily="17" charset="-128"/>
                <a:cs typeface="Calibri" panose="020F0502020204030204" pitchFamily="34" charset="0"/>
              </a:rPr>
              <a:t>は</a:t>
            </a:r>
            <a:r>
              <a:rPr lang="ja-JP" altLang="ja-JP" sz="2200" dirty="0">
                <a:effectLst/>
                <a:latin typeface="Calibri" panose="020F0502020204030204" pitchFamily="34" charset="0"/>
                <a:ea typeface="ＭＳ 明朝" panose="02020609040205080304" pitchFamily="17" charset="-128"/>
                <a:cs typeface="Calibri" panose="020F0502020204030204" pitchFamily="34" charset="0"/>
              </a:rPr>
              <a:t>エネルギー自給率向上</a:t>
            </a:r>
            <a:r>
              <a:rPr lang="ja-JP" altLang="en-US" sz="2200" dirty="0">
                <a:effectLst/>
                <a:latin typeface="Calibri" panose="020F0502020204030204" pitchFamily="34" charset="0"/>
                <a:ea typeface="ＭＳ 明朝" panose="02020609040205080304" pitchFamily="17" charset="-128"/>
                <a:cs typeface="Calibri" panose="020F0502020204030204" pitchFamily="34" charset="0"/>
              </a:rPr>
              <a:t>にも効果的であるため、</a:t>
            </a:r>
            <a:r>
              <a:rPr lang="en-US" altLang="ja-JP" sz="2200" b="1" u="sng" dirty="0">
                <a:solidFill>
                  <a:schemeClr val="accent2"/>
                </a:solidFill>
                <a:effectLst/>
                <a:latin typeface="ＭＳ Ｐゴシック" panose="020B0600070205080204" pitchFamily="50" charset="-128"/>
                <a:ea typeface="ＭＳ Ｐゴシック" panose="020B0600070205080204" pitchFamily="50" charset="-128"/>
                <a:cs typeface="Calibri" panose="020F0502020204030204" pitchFamily="34" charset="0"/>
              </a:rPr>
              <a:t>2</a:t>
            </a:r>
            <a:r>
              <a:rPr lang="ja-JP" altLang="en-US" sz="2200" b="1" u="sng" dirty="0">
                <a:solidFill>
                  <a:schemeClr val="accent2"/>
                </a:solidFill>
                <a:effectLst/>
                <a:latin typeface="ＭＳ Ｐゴシック" panose="020B0600070205080204" pitchFamily="50" charset="-128"/>
                <a:ea typeface="ＭＳ Ｐゴシック" panose="020B0600070205080204" pitchFamily="50" charset="-128"/>
                <a:cs typeface="Calibri" panose="020F0502020204030204" pitchFamily="34" charset="0"/>
              </a:rPr>
              <a:t>つの課題</a:t>
            </a:r>
            <a:r>
              <a:rPr lang="ja-JP" altLang="en-US" sz="2200" dirty="0">
                <a:effectLst/>
                <a:latin typeface="Calibri" panose="020F0502020204030204" pitchFamily="34" charset="0"/>
                <a:ea typeface="ＭＳ 明朝" panose="02020609040205080304" pitchFamily="17" charset="-128"/>
                <a:cs typeface="Calibri" panose="020F0502020204030204" pitchFamily="34" charset="0"/>
              </a:rPr>
              <a:t>が</a:t>
            </a:r>
            <a:r>
              <a:rPr lang="ja-JP" altLang="en-US" sz="2200" b="1" u="sng" dirty="0">
                <a:solidFill>
                  <a:schemeClr val="accent2"/>
                </a:solidFill>
                <a:effectLst/>
                <a:latin typeface="ＭＳ Ｐゴシック" panose="020B0600070205080204" pitchFamily="50" charset="-128"/>
                <a:ea typeface="ＭＳ Ｐゴシック" panose="020B0600070205080204" pitchFamily="50" charset="-128"/>
                <a:cs typeface="Calibri" panose="020F0502020204030204" pitchFamily="34" charset="0"/>
              </a:rPr>
              <a:t>同時に解決できる</a:t>
            </a:r>
            <a:r>
              <a:rPr lang="ja-JP" altLang="en-US" sz="2200" dirty="0">
                <a:effectLst/>
                <a:latin typeface="Calibri" panose="020F0502020204030204" pitchFamily="34" charset="0"/>
                <a:ea typeface="ＭＳ 明朝" panose="02020609040205080304" pitchFamily="17" charset="-128"/>
                <a:cs typeface="Calibri" panose="020F0502020204030204" pitchFamily="34" charset="0"/>
              </a:rPr>
              <a:t>ことが分かります。</a:t>
            </a:r>
            <a:endParaRPr lang="ja-JP" altLang="en-US" sz="2200" dirty="0"/>
          </a:p>
        </p:txBody>
      </p:sp>
    </p:spTree>
    <p:extLst>
      <p:ext uri="{BB962C8B-B14F-4D97-AF65-F5344CB8AC3E}">
        <p14:creationId xmlns:p14="http://schemas.microsoft.com/office/powerpoint/2010/main" val="2385344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499481B3-B367-4C70-40FF-C7B20BE29D61}"/>
              </a:ext>
            </a:extLst>
          </p:cNvPr>
          <p:cNvPicPr>
            <a:picLocks noChangeAspect="1"/>
          </p:cNvPicPr>
          <p:nvPr/>
        </p:nvPicPr>
        <p:blipFill>
          <a:blip r:embed="rId3"/>
          <a:stretch>
            <a:fillRect/>
          </a:stretch>
        </p:blipFill>
        <p:spPr>
          <a:xfrm>
            <a:off x="136561" y="2367140"/>
            <a:ext cx="11873636" cy="3821430"/>
          </a:xfrm>
          <a:prstGeom prst="rect">
            <a:avLst/>
          </a:prstGeom>
        </p:spPr>
      </p:pic>
      <p:sp>
        <p:nvSpPr>
          <p:cNvPr id="5" name="字幕 2">
            <a:extLst>
              <a:ext uri="{FF2B5EF4-FFF2-40B4-BE49-F238E27FC236}">
                <a16:creationId xmlns:a16="http://schemas.microsoft.com/office/drawing/2014/main" id="{B8DC1253-7981-49DA-9E65-4524566A7264}"/>
              </a:ext>
            </a:extLst>
          </p:cNvPr>
          <p:cNvSpPr txBox="1">
            <a:spLocks/>
          </p:cNvSpPr>
          <p:nvPr/>
        </p:nvSpPr>
        <p:spPr>
          <a:xfrm>
            <a:off x="15038" y="18666"/>
            <a:ext cx="12158301" cy="648000"/>
          </a:xfrm>
          <a:prstGeom prst="rect">
            <a:avLst/>
          </a:prstGeom>
          <a:solidFill>
            <a:schemeClr val="accent1"/>
          </a:solidFill>
        </p:spPr>
        <p:txBody>
          <a:bodyPr t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15000"/>
              </a:lnSpc>
              <a:buNone/>
            </a:pPr>
            <a:r>
              <a:rPr lang="en-US" altLang="ja-JP" sz="4000" b="1" kern="100" dirty="0">
                <a:solidFill>
                  <a:schemeClr val="bg1"/>
                </a:solidFill>
                <a:effectLst/>
                <a:latin typeface="Calibri" panose="020F0502020204030204" pitchFamily="34" charset="0"/>
                <a:ea typeface="ＭＳ ゴシック" panose="020B0609070205080204" pitchFamily="49" charset="-128"/>
                <a:cs typeface="Calibri" panose="020F0502020204030204" pitchFamily="34" charset="0"/>
              </a:rPr>
              <a:t>4</a:t>
            </a:r>
            <a:r>
              <a:rPr lang="ja-JP" altLang="en-US" sz="4000" b="1" kern="100" dirty="0">
                <a:solidFill>
                  <a:schemeClr val="bg1"/>
                </a:solidFill>
                <a:effectLst/>
                <a:latin typeface="Calibri" panose="020F0502020204030204" pitchFamily="34" charset="0"/>
                <a:ea typeface="ＭＳ ゴシック" panose="020B0609070205080204" pitchFamily="49" charset="-128"/>
                <a:cs typeface="Calibri" panose="020F0502020204030204" pitchFamily="34" charset="0"/>
              </a:rPr>
              <a:t>　まとめ</a:t>
            </a:r>
            <a:r>
              <a:rPr lang="ja-JP" altLang="en-US" sz="2400" b="1" kern="100" dirty="0">
                <a:solidFill>
                  <a:schemeClr val="bg1"/>
                </a:solidFill>
                <a:effectLst/>
                <a:latin typeface="Calibri" panose="020F0502020204030204" pitchFamily="34" charset="0"/>
                <a:ea typeface="ＭＳ ゴシック" panose="020B0609070205080204" pitchFamily="49" charset="-128"/>
                <a:cs typeface="Calibri" panose="020F0502020204030204" pitchFamily="34" charset="0"/>
              </a:rPr>
              <a:t>（</a:t>
            </a:r>
            <a:r>
              <a:rPr lang="en-US" altLang="ja-JP" sz="2400" b="1" kern="100" dirty="0">
                <a:solidFill>
                  <a:schemeClr val="bg1"/>
                </a:solidFill>
                <a:effectLst/>
                <a:latin typeface="Calibri" panose="020F0502020204030204" pitchFamily="34" charset="0"/>
                <a:ea typeface="ＭＳ ゴシック" panose="020B0609070205080204" pitchFamily="49" charset="-128"/>
                <a:cs typeface="Calibri" panose="020F0502020204030204" pitchFamily="34" charset="0"/>
              </a:rPr>
              <a:t>2050</a:t>
            </a:r>
            <a:r>
              <a:rPr lang="ja-JP" altLang="en-US" sz="2400" b="1" kern="100" dirty="0">
                <a:solidFill>
                  <a:schemeClr val="bg1"/>
                </a:solidFill>
                <a:effectLst/>
                <a:latin typeface="Calibri" panose="020F0502020204030204" pitchFamily="34" charset="0"/>
                <a:ea typeface="ＭＳ ゴシック" panose="020B0609070205080204" pitchFamily="49" charset="-128"/>
                <a:cs typeface="Calibri" panose="020F0502020204030204" pitchFamily="34" charset="0"/>
              </a:rPr>
              <a:t>年のイメージ）</a:t>
            </a:r>
            <a:endParaRPr lang="ja-JP" altLang="ja-JP" sz="2400" kern="100" dirty="0">
              <a:solidFill>
                <a:schemeClr val="bg1"/>
              </a:solidFill>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6" name="テキスト ボックス 204">
            <a:extLst>
              <a:ext uri="{FF2B5EF4-FFF2-40B4-BE49-F238E27FC236}">
                <a16:creationId xmlns:a16="http://schemas.microsoft.com/office/drawing/2014/main" id="{653DEDB4-B4D8-42A7-B5CA-0E473EC70084}"/>
              </a:ext>
            </a:extLst>
          </p:cNvPr>
          <p:cNvSpPr txBox="1"/>
          <p:nvPr/>
        </p:nvSpPr>
        <p:spPr bwMode="auto">
          <a:xfrm>
            <a:off x="2554708" y="6538305"/>
            <a:ext cx="6300000" cy="32400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2000" b="0" dirty="0">
                <a:latin typeface="ＭＳ Ｐゴシック" panose="020B0600070205080204" pitchFamily="50" charset="-128"/>
                <a:ea typeface="ＭＳ Ｐゴシック" panose="020B0600070205080204" pitchFamily="50" charset="-128"/>
              </a:rPr>
              <a:t>発電電力量割合の歴史と</a:t>
            </a:r>
            <a:r>
              <a:rPr kumimoji="1" lang="en-US" altLang="ja-JP" sz="2000" b="0" dirty="0">
                <a:latin typeface="Calibri" panose="020F0502020204030204" pitchFamily="34" charset="0"/>
                <a:ea typeface="ＭＳ Ｐゴシック" panose="020B0600070205080204" pitchFamily="50" charset="-128"/>
                <a:cs typeface="Calibri" panose="020F0502020204030204" pitchFamily="34" charset="0"/>
              </a:rPr>
              <a:t>2050</a:t>
            </a:r>
            <a:r>
              <a:rPr kumimoji="1" lang="ja-JP" altLang="en-US" sz="2000" b="0" dirty="0">
                <a:latin typeface="ＭＳ Ｐゴシック" panose="020B0600070205080204" pitchFamily="50" charset="-128"/>
                <a:ea typeface="ＭＳ Ｐゴシック" panose="020B0600070205080204" pitchFamily="50" charset="-128"/>
              </a:rPr>
              <a:t>年の目標（約</a:t>
            </a:r>
            <a:r>
              <a:rPr kumimoji="1" lang="en-US" altLang="ja-JP" sz="2000" b="0" dirty="0">
                <a:latin typeface="Calibri" panose="020F0502020204030204" pitchFamily="34" charset="0"/>
                <a:ea typeface="ＭＳ Ｐゴシック" panose="020B0600070205080204" pitchFamily="50" charset="-128"/>
                <a:cs typeface="Calibri" panose="020F0502020204030204" pitchFamily="34" charset="0"/>
              </a:rPr>
              <a:t>1</a:t>
            </a:r>
            <a:r>
              <a:rPr kumimoji="1" lang="ja-JP" altLang="en-US" sz="2000" b="0" dirty="0">
                <a:latin typeface="ＭＳ Ｐゴシック" panose="020B0600070205080204" pitchFamily="50" charset="-128"/>
                <a:ea typeface="ＭＳ Ｐゴシック" panose="020B0600070205080204" pitchFamily="50" charset="-128"/>
              </a:rPr>
              <a:t>世紀の変遷）</a:t>
            </a:r>
          </a:p>
        </p:txBody>
      </p:sp>
      <p:sp>
        <p:nvSpPr>
          <p:cNvPr id="13" name="スライド番号プレースホルダー 6">
            <a:extLst>
              <a:ext uri="{FF2B5EF4-FFF2-40B4-BE49-F238E27FC236}">
                <a16:creationId xmlns:a16="http://schemas.microsoft.com/office/drawing/2014/main" id="{F8271561-521B-449A-A02B-ADA20DDF56DC}"/>
              </a:ext>
            </a:extLst>
          </p:cNvPr>
          <p:cNvSpPr txBox="1">
            <a:spLocks/>
          </p:cNvSpPr>
          <p:nvPr/>
        </p:nvSpPr>
        <p:spPr>
          <a:xfrm>
            <a:off x="11674256" y="6481610"/>
            <a:ext cx="468682"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800" dirty="0">
                <a:solidFill>
                  <a:schemeClr val="tx1"/>
                </a:solidFill>
                <a:latin typeface="Calibri" panose="020F0502020204030204" pitchFamily="34" charset="0"/>
                <a:cs typeface="Calibri" panose="020F0502020204030204" pitchFamily="34" charset="0"/>
              </a:rPr>
              <a:t>9</a:t>
            </a:r>
            <a:endParaRPr kumimoji="1" lang="ja-JP" altLang="en-US" sz="1800" dirty="0">
              <a:solidFill>
                <a:schemeClr val="tx1"/>
              </a:solidFill>
              <a:latin typeface="Calibri" panose="020F0502020204030204" pitchFamily="34" charset="0"/>
              <a:cs typeface="Calibri" panose="020F0502020204030204" pitchFamily="34" charset="0"/>
            </a:endParaRPr>
          </a:p>
        </p:txBody>
      </p:sp>
      <p:sp>
        <p:nvSpPr>
          <p:cNvPr id="12" name="テキスト ボックス 4">
            <a:extLst>
              <a:ext uri="{FF2B5EF4-FFF2-40B4-BE49-F238E27FC236}">
                <a16:creationId xmlns:a16="http://schemas.microsoft.com/office/drawing/2014/main" id="{06D432C8-4C46-4900-9ED6-6E1C9BBB0A7F}"/>
              </a:ext>
            </a:extLst>
          </p:cNvPr>
          <p:cNvSpPr txBox="1"/>
          <p:nvPr/>
        </p:nvSpPr>
        <p:spPr bwMode="auto">
          <a:xfrm>
            <a:off x="473961" y="6143634"/>
            <a:ext cx="7416000" cy="28800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600" b="0" dirty="0">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600" b="0" dirty="0">
                <a:latin typeface="Calibri" panose="020F0502020204030204" pitchFamily="34" charset="0"/>
                <a:ea typeface="ＭＳ Ｐゴシック" panose="020B0600070205080204" pitchFamily="50" charset="-128"/>
                <a:cs typeface="Calibri" panose="020F0502020204030204" pitchFamily="34" charset="0"/>
              </a:rPr>
              <a:t>1</a:t>
            </a:r>
            <a:r>
              <a:rPr kumimoji="1" lang="ja-JP" altLang="en-US" sz="1600" b="0" dirty="0">
                <a:latin typeface="Calibri" panose="020F0502020204030204" pitchFamily="34" charset="0"/>
                <a:ea typeface="ＭＳ Ｐゴシック" panose="020B0600070205080204" pitchFamily="50" charset="-128"/>
                <a:cs typeface="Calibri" panose="020F0502020204030204" pitchFamily="34" charset="0"/>
              </a:rPr>
              <a:t>）発電時の</a:t>
            </a:r>
            <a:r>
              <a:rPr kumimoji="1" lang="en-US" altLang="ja-JP" sz="1600" b="0" dirty="0">
                <a:latin typeface="Calibri" panose="020F0502020204030204" pitchFamily="34" charset="0"/>
                <a:ea typeface="ＭＳ Ｐゴシック" panose="020B0600070205080204" pitchFamily="50" charset="-128"/>
                <a:cs typeface="Calibri" panose="020F0502020204030204" pitchFamily="34" charset="0"/>
              </a:rPr>
              <a:t>CO2</a:t>
            </a:r>
            <a:r>
              <a:rPr kumimoji="1" lang="ja-JP" altLang="en-US" sz="1600" b="0" dirty="0">
                <a:latin typeface="Calibri" panose="020F0502020204030204" pitchFamily="34" charset="0"/>
                <a:ea typeface="ＭＳ Ｐゴシック" panose="020B0600070205080204" pitchFamily="50" charset="-128"/>
                <a:cs typeface="Calibri" panose="020F0502020204030204" pitchFamily="34" charset="0"/>
              </a:rPr>
              <a:t>を回収し、それを地中に</a:t>
            </a:r>
            <a:r>
              <a:rPr lang="ja-JP" altLang="en-US" sz="1600" b="0" i="0" dirty="0">
                <a:solidFill>
                  <a:schemeClr val="dk1"/>
                </a:solidFill>
                <a:effectLst/>
                <a:latin typeface="Calibri" panose="020F0502020204030204" pitchFamily="34" charset="0"/>
                <a:ea typeface="ＭＳ Ｐゴシック" panose="020B0600070205080204" pitchFamily="50" charset="-128"/>
                <a:cs typeface="Calibri" panose="020F0502020204030204" pitchFamily="34" charset="0"/>
              </a:rPr>
              <a:t>埋める方式（</a:t>
            </a:r>
            <a:r>
              <a:rPr lang="en-US" altLang="ja-JP" sz="1600" b="0" i="0" dirty="0">
                <a:solidFill>
                  <a:schemeClr val="dk1"/>
                </a:solidFill>
                <a:effectLst/>
                <a:latin typeface="Calibri" panose="020F0502020204030204" pitchFamily="34" charset="0"/>
                <a:ea typeface="ＭＳ Ｐゴシック" panose="020B0600070205080204" pitchFamily="50" charset="-128"/>
                <a:cs typeface="Calibri" panose="020F0502020204030204" pitchFamily="34" charset="0"/>
              </a:rPr>
              <a:t>CCS</a:t>
            </a:r>
            <a:r>
              <a:rPr lang="ja-JP" altLang="en-US" sz="1600" b="0" i="0" dirty="0">
                <a:solidFill>
                  <a:schemeClr val="dk1"/>
                </a:solidFill>
                <a:effectLst/>
                <a:latin typeface="Calibri" panose="020F0502020204030204" pitchFamily="34" charset="0"/>
                <a:ea typeface="ＭＳ Ｐゴシック" panose="020B0600070205080204" pitchFamily="50" charset="-128"/>
                <a:cs typeface="Calibri" panose="020F0502020204030204" pitchFamily="34" charset="0"/>
              </a:rPr>
              <a:t>）の発電設備</a:t>
            </a:r>
            <a:endParaRPr kumimoji="1" lang="ja-JP" altLang="en-US" sz="1600" b="0" dirty="0">
              <a:latin typeface="Calibri" panose="020F0502020204030204" pitchFamily="34" charset="0"/>
              <a:ea typeface="ＭＳ Ｐゴシック" panose="020B0600070205080204" pitchFamily="50" charset="-128"/>
              <a:cs typeface="Calibri" panose="020F0502020204030204" pitchFamily="34" charset="0"/>
            </a:endParaRPr>
          </a:p>
        </p:txBody>
      </p:sp>
      <p:sp>
        <p:nvSpPr>
          <p:cNvPr id="2" name="テキスト ボックス 1">
            <a:extLst>
              <a:ext uri="{FF2B5EF4-FFF2-40B4-BE49-F238E27FC236}">
                <a16:creationId xmlns:a16="http://schemas.microsoft.com/office/drawing/2014/main" id="{112F16A8-3F5C-AE78-D6C5-0BD45C569FE0}"/>
              </a:ext>
            </a:extLst>
          </p:cNvPr>
          <p:cNvSpPr txBox="1"/>
          <p:nvPr/>
        </p:nvSpPr>
        <p:spPr>
          <a:xfrm>
            <a:off x="100693" y="872507"/>
            <a:ext cx="11977115" cy="1477328"/>
          </a:xfrm>
          <a:prstGeom prst="rect">
            <a:avLst/>
          </a:prstGeom>
          <a:noFill/>
        </p:spPr>
        <p:txBody>
          <a:bodyPr wrap="square">
            <a:spAutoFit/>
          </a:bodyPr>
          <a:lstStyle/>
          <a:p>
            <a:r>
              <a:rPr lang="ja-JP" altLang="en-US" sz="2400" kern="100" dirty="0">
                <a:latin typeface="Calibri" panose="020F0502020204030204" pitchFamily="34" charset="0"/>
                <a:ea typeface="ＭＳ 明朝" panose="02020609040205080304" pitchFamily="17" charset="-128"/>
                <a:cs typeface="Calibri" panose="020F0502020204030204" pitchFamily="34" charset="0"/>
              </a:rPr>
              <a:t>　</a:t>
            </a:r>
            <a:r>
              <a:rPr lang="ja-JP" altLang="ja-JP" sz="2200" kern="100" dirty="0">
                <a:effectLst/>
                <a:latin typeface="Calibri" panose="020F0502020204030204" pitchFamily="34" charset="0"/>
                <a:ea typeface="ＭＳ 明朝" panose="02020609040205080304" pitchFamily="17" charset="-128"/>
                <a:cs typeface="Calibri" panose="020F0502020204030204" pitchFamily="34" charset="0"/>
              </a:rPr>
              <a:t>日本は</a:t>
            </a:r>
            <a:r>
              <a:rPr lang="en-US" altLang="ja-JP" sz="2200" kern="100" dirty="0">
                <a:effectLst/>
                <a:latin typeface="Calibri" panose="020F0502020204030204" pitchFamily="34" charset="0"/>
                <a:ea typeface="ＭＳ 明朝" panose="02020609040205080304" pitchFamily="17" charset="-128"/>
                <a:cs typeface="Times New Roman" panose="02020603050405020304" pitchFamily="18" charset="0"/>
              </a:rPr>
              <a:t>2020</a:t>
            </a:r>
            <a:r>
              <a:rPr lang="ja-JP" altLang="ja-JP" sz="2200" kern="100" dirty="0">
                <a:effectLst/>
                <a:latin typeface="Calibri" panose="020F0502020204030204" pitchFamily="34" charset="0"/>
                <a:ea typeface="ＭＳ 明朝" panose="02020609040205080304" pitchFamily="17" charset="-128"/>
                <a:cs typeface="Calibri" panose="020F0502020204030204" pitchFamily="34" charset="0"/>
              </a:rPr>
              <a:t>年</a:t>
            </a:r>
            <a:r>
              <a:rPr lang="ja-JP" altLang="en-US" sz="2200" kern="100" dirty="0">
                <a:effectLst/>
                <a:latin typeface="Calibri" panose="020F0502020204030204" pitchFamily="34" charset="0"/>
                <a:ea typeface="ＭＳ 明朝" panose="02020609040205080304" pitchFamily="17" charset="-128"/>
                <a:cs typeface="Calibri" panose="020F0502020204030204" pitchFamily="34" charset="0"/>
              </a:rPr>
              <a:t>の</a:t>
            </a:r>
            <a:r>
              <a:rPr lang="en-US" altLang="ja-JP" sz="2200" kern="100" dirty="0">
                <a:effectLst/>
                <a:latin typeface="Calibri" panose="020F0502020204030204" pitchFamily="34" charset="0"/>
                <a:ea typeface="ＭＳ 明朝" panose="02020609040205080304" pitchFamily="17" charset="-128"/>
                <a:cs typeface="Times New Roman" panose="02020603050405020304" pitchFamily="18" charset="0"/>
              </a:rPr>
              <a:t>10</a:t>
            </a:r>
            <a:r>
              <a:rPr lang="ja-JP" altLang="ja-JP" sz="2200" kern="100" dirty="0">
                <a:effectLst/>
                <a:latin typeface="Calibri" panose="020F0502020204030204" pitchFamily="34" charset="0"/>
                <a:ea typeface="ＭＳ 明朝" panose="02020609040205080304" pitchFamily="17" charset="-128"/>
                <a:cs typeface="Calibri" panose="020F0502020204030204" pitchFamily="34" charset="0"/>
              </a:rPr>
              <a:t>月</a:t>
            </a:r>
            <a:r>
              <a:rPr lang="en-US" altLang="ja-JP" sz="2200" kern="100" dirty="0">
                <a:effectLst/>
                <a:latin typeface="Calibri" panose="020F0502020204030204" pitchFamily="34" charset="0"/>
                <a:ea typeface="ＭＳ 明朝" panose="02020609040205080304" pitchFamily="17" charset="-128"/>
                <a:cs typeface="Calibri" panose="020F0502020204030204" pitchFamily="34" charset="0"/>
              </a:rPr>
              <a:t>､</a:t>
            </a:r>
            <a:r>
              <a:rPr lang="ja-JP" altLang="en-US" sz="2200" kern="100" dirty="0">
                <a:effectLst/>
                <a:latin typeface="Calibri" panose="020F0502020204030204" pitchFamily="34" charset="0"/>
                <a:ea typeface="ＭＳ 明朝" panose="02020609040205080304" pitchFamily="17" charset="-128"/>
                <a:cs typeface="Calibri" panose="020F0502020204030204" pitchFamily="34" charset="0"/>
              </a:rPr>
              <a:t>「</a:t>
            </a:r>
            <a:r>
              <a:rPr lang="en-US" altLang="ja-JP" sz="2200" kern="100" dirty="0">
                <a:effectLst/>
                <a:latin typeface="Calibri" panose="020F0502020204030204" pitchFamily="34" charset="0"/>
                <a:ea typeface="ＭＳ 明朝" panose="02020609040205080304" pitchFamily="17" charset="-128"/>
                <a:cs typeface="Times New Roman" panose="02020603050405020304" pitchFamily="18" charset="0"/>
              </a:rPr>
              <a:t>2050</a:t>
            </a:r>
            <a:r>
              <a:rPr lang="ja-JP" altLang="ja-JP" sz="2200" kern="100" dirty="0">
                <a:effectLst/>
                <a:latin typeface="Calibri" panose="020F0502020204030204" pitchFamily="34" charset="0"/>
                <a:ea typeface="ＭＳ 明朝" panose="02020609040205080304" pitchFamily="17" charset="-128"/>
                <a:cs typeface="Calibri" panose="020F0502020204030204" pitchFamily="34" charset="0"/>
              </a:rPr>
              <a:t>年の</a:t>
            </a:r>
            <a:r>
              <a:rPr lang="en-US" altLang="ja-JP" sz="2200" kern="100" dirty="0">
                <a:effectLst/>
                <a:latin typeface="Calibri" panose="020F0502020204030204" pitchFamily="34" charset="0"/>
                <a:ea typeface="ＭＳ 明朝" panose="02020609040205080304" pitchFamily="17" charset="-128"/>
                <a:cs typeface="Times New Roman" panose="02020603050405020304" pitchFamily="18" charset="0"/>
              </a:rPr>
              <a:t>CO2</a:t>
            </a:r>
            <a:r>
              <a:rPr lang="ja-JP" altLang="ja-JP" sz="2200" kern="100" dirty="0">
                <a:effectLst/>
                <a:latin typeface="Calibri" panose="020F0502020204030204" pitchFamily="34" charset="0"/>
                <a:ea typeface="ＭＳ 明朝" panose="02020609040205080304" pitchFamily="17" charset="-128"/>
                <a:cs typeface="Calibri" panose="020F0502020204030204" pitchFamily="34" charset="0"/>
              </a:rPr>
              <a:t>排出実質ゼロ</a:t>
            </a:r>
            <a:r>
              <a:rPr lang="ja-JP" altLang="en-US" sz="2200" kern="100" dirty="0">
                <a:effectLst/>
                <a:latin typeface="Calibri" panose="020F0502020204030204" pitchFamily="34" charset="0"/>
                <a:ea typeface="ＭＳ 明朝" panose="02020609040205080304" pitchFamily="17" charset="-128"/>
                <a:cs typeface="Calibri" panose="020F0502020204030204" pitchFamily="34" charset="0"/>
              </a:rPr>
              <a:t>」</a:t>
            </a:r>
            <a:r>
              <a:rPr lang="ja-JP" altLang="ja-JP" sz="2200" kern="100" dirty="0">
                <a:effectLst/>
                <a:latin typeface="Calibri" panose="020F0502020204030204" pitchFamily="34" charset="0"/>
                <a:ea typeface="ＭＳ 明朝" panose="02020609040205080304" pitchFamily="17" charset="-128"/>
                <a:cs typeface="Calibri" panose="020F0502020204030204" pitchFamily="34" charset="0"/>
              </a:rPr>
              <a:t>（</a:t>
            </a:r>
            <a:r>
              <a:rPr lang="ja-JP" altLang="ja-JP" sz="2200" u="sng" kern="100" dirty="0">
                <a:effectLst/>
                <a:latin typeface="Calibri" panose="020F0502020204030204" pitchFamily="34" charset="0"/>
                <a:ea typeface="ＭＳ 明朝" panose="02020609040205080304" pitchFamily="17" charset="-128"/>
                <a:cs typeface="Calibri" panose="020F0502020204030204" pitchFamily="34" charset="0"/>
              </a:rPr>
              <a:t>カーボンニュートラル</a:t>
            </a:r>
            <a:r>
              <a:rPr lang="ja-JP" altLang="ja-JP" sz="2200" kern="100" baseline="30000" dirty="0">
                <a:solidFill>
                  <a:srgbClr val="FF0000"/>
                </a:solidFill>
                <a:effectLst/>
                <a:latin typeface="Calibri" panose="020F0502020204030204" pitchFamily="34" charset="0"/>
                <a:ea typeface="ＭＳ 明朝" panose="02020609040205080304" pitchFamily="17" charset="-128"/>
                <a:cs typeface="Calibri" panose="020F0502020204030204" pitchFamily="34" charset="0"/>
              </a:rPr>
              <a:t>＊</a:t>
            </a:r>
            <a:r>
              <a:rPr lang="en-US" altLang="ja-JP" sz="2200" kern="100" baseline="30000" dirty="0">
                <a:solidFill>
                  <a:srgbClr val="FF0000"/>
                </a:solidFill>
                <a:effectLst/>
                <a:latin typeface="Calibri" panose="020F0502020204030204" pitchFamily="34" charset="0"/>
                <a:ea typeface="ＭＳ 明朝" panose="02020609040205080304" pitchFamily="17" charset="-128"/>
                <a:cs typeface="Calibri" panose="020F0502020204030204" pitchFamily="34" charset="0"/>
              </a:rPr>
              <a:t>5</a:t>
            </a:r>
            <a:r>
              <a:rPr lang="en-US" altLang="ja-JP" sz="2200" kern="100" dirty="0">
                <a:effectLst/>
                <a:latin typeface="Calibri" panose="020F0502020204030204" pitchFamily="34" charset="0"/>
                <a:ea typeface="ＭＳ 明朝" panose="02020609040205080304" pitchFamily="17" charset="-128"/>
                <a:cs typeface="Calibri" panose="020F0502020204030204" pitchFamily="34" charset="0"/>
              </a:rPr>
              <a:t>=CN</a:t>
            </a:r>
            <a:r>
              <a:rPr lang="ja-JP" altLang="en-US" sz="2200" kern="100" dirty="0">
                <a:effectLst/>
                <a:latin typeface="Calibri" panose="020F0502020204030204" pitchFamily="34" charset="0"/>
                <a:ea typeface="ＭＳ 明朝" panose="02020609040205080304" pitchFamily="17" charset="-128"/>
                <a:cs typeface="Calibri" panose="020F0502020204030204" pitchFamily="34" charset="0"/>
              </a:rPr>
              <a:t>）</a:t>
            </a:r>
            <a:r>
              <a:rPr lang="ja-JP" altLang="ja-JP" sz="2200" kern="100" dirty="0">
                <a:effectLst/>
                <a:latin typeface="Calibri" panose="020F0502020204030204" pitchFamily="34" charset="0"/>
                <a:ea typeface="ＭＳ 明朝" panose="02020609040205080304" pitchFamily="17" charset="-128"/>
                <a:cs typeface="Calibri" panose="020F0502020204030204" pitchFamily="34" charset="0"/>
              </a:rPr>
              <a:t>を表明しました。この実現</a:t>
            </a:r>
            <a:r>
              <a:rPr lang="ja-JP" altLang="en-US" sz="2200" kern="100" dirty="0">
                <a:effectLst/>
                <a:latin typeface="Calibri" panose="020F0502020204030204" pitchFamily="34" charset="0"/>
                <a:ea typeface="ＭＳ 明朝" panose="02020609040205080304" pitchFamily="17" charset="-128"/>
                <a:cs typeface="Calibri" panose="020F0502020204030204" pitchFamily="34" charset="0"/>
              </a:rPr>
              <a:t>には、</a:t>
            </a:r>
            <a:r>
              <a:rPr lang="ja-JP" altLang="ja-JP" sz="2200" kern="100" dirty="0">
                <a:effectLst/>
                <a:latin typeface="Calibri" panose="020F0502020204030204" pitchFamily="34" charset="0"/>
                <a:ea typeface="ＭＳ 明朝" panose="02020609040205080304" pitchFamily="17" charset="-128"/>
                <a:cs typeface="Calibri" panose="020F0502020204030204" pitchFamily="34" charset="0"/>
              </a:rPr>
              <a:t>エネルギーの重要性</a:t>
            </a:r>
            <a:r>
              <a:rPr lang="ja-JP" altLang="en-US" sz="2200" kern="100" dirty="0">
                <a:effectLst/>
                <a:latin typeface="Calibri" panose="020F0502020204030204" pitchFamily="34" charset="0"/>
                <a:ea typeface="ＭＳ 明朝" panose="02020609040205080304" pitchFamily="17" charset="-128"/>
                <a:cs typeface="Calibri" panose="020F0502020204030204" pitchFamily="34" charset="0"/>
              </a:rPr>
              <a:t>に目覚め、完璧なエネルギー資源はないことやエネルギーミックスを</a:t>
            </a:r>
            <a:r>
              <a:rPr lang="ja-JP" altLang="ja-JP" sz="2200" kern="100" dirty="0">
                <a:effectLst/>
                <a:latin typeface="Calibri" panose="020F0502020204030204" pitchFamily="34" charset="0"/>
                <a:ea typeface="ＭＳ 明朝" panose="02020609040205080304" pitchFamily="17" charset="-128"/>
                <a:cs typeface="Calibri" panose="020F0502020204030204" pitchFamily="34" charset="0"/>
              </a:rPr>
              <a:t>理解</a:t>
            </a:r>
            <a:r>
              <a:rPr lang="ja-JP" altLang="en-US" sz="2200" kern="100" dirty="0">
                <a:effectLst/>
                <a:latin typeface="Calibri" panose="020F0502020204030204" pitchFamily="34" charset="0"/>
                <a:ea typeface="ＭＳ 明朝" panose="02020609040205080304" pitchFamily="17" charset="-128"/>
                <a:cs typeface="Calibri" panose="020F0502020204030204" pitchFamily="34" charset="0"/>
              </a:rPr>
              <a:t>し</a:t>
            </a:r>
            <a:r>
              <a:rPr lang="ja-JP" altLang="ja-JP" sz="2200" kern="100" dirty="0">
                <a:effectLst/>
                <a:latin typeface="Calibri" panose="020F0502020204030204" pitchFamily="34" charset="0"/>
                <a:ea typeface="ＭＳ 明朝" panose="02020609040205080304" pitchFamily="17" charset="-128"/>
                <a:cs typeface="Calibri" panose="020F0502020204030204" pitchFamily="34" charset="0"/>
              </a:rPr>
              <a:t>、</a:t>
            </a:r>
            <a:r>
              <a:rPr lang="ja-JP" altLang="en-US" sz="2200" kern="100" dirty="0">
                <a:effectLst/>
                <a:latin typeface="Calibri" panose="020F0502020204030204" pitchFamily="34" charset="0"/>
                <a:ea typeface="ＭＳ 明朝" panose="02020609040205080304" pitchFamily="17" charset="-128"/>
                <a:cs typeface="Calibri" panose="020F0502020204030204" pitchFamily="34" charset="0"/>
              </a:rPr>
              <a:t>一人ひとりが、</a:t>
            </a:r>
            <a:r>
              <a:rPr lang="ja-JP" altLang="ja-JP" sz="2200" u="sng" kern="100" dirty="0">
                <a:effectLst/>
                <a:latin typeface="Calibri" panose="020F0502020204030204" pitchFamily="34" charset="0"/>
                <a:ea typeface="ＭＳ 明朝" panose="02020609040205080304" pitchFamily="17" charset="-128"/>
                <a:cs typeface="Calibri" panose="020F0502020204030204" pitchFamily="34" charset="0"/>
              </a:rPr>
              <a:t>持続可能な</a:t>
            </a:r>
            <a:r>
              <a:rPr lang="ja-JP" altLang="en-US" sz="2200" u="sng" kern="100" dirty="0">
                <a:effectLst/>
                <a:latin typeface="Calibri" panose="020F0502020204030204" pitchFamily="34" charset="0"/>
                <a:ea typeface="ＭＳ 明朝" panose="02020609040205080304" pitchFamily="17" charset="-128"/>
                <a:cs typeface="Calibri" panose="020F0502020204030204" pitchFamily="34" charset="0"/>
              </a:rPr>
              <a:t>エネルギーの選択と新たな</a:t>
            </a:r>
            <a:r>
              <a:rPr lang="ja-JP" altLang="ja-JP" sz="2200" u="sng" kern="100" dirty="0">
                <a:effectLst/>
                <a:latin typeface="Calibri" panose="020F0502020204030204" pitchFamily="34" charset="0"/>
                <a:ea typeface="ＭＳ 明朝" panose="02020609040205080304" pitchFamily="17" charset="-128"/>
                <a:cs typeface="Calibri" panose="020F0502020204030204" pitchFamily="34" charset="0"/>
              </a:rPr>
              <a:t>社会を創る</a:t>
            </a:r>
            <a:r>
              <a:rPr lang="ja-JP" altLang="en-US" sz="2200" u="sng" kern="100" dirty="0">
                <a:effectLst/>
                <a:latin typeface="Calibri" panose="020F0502020204030204" pitchFamily="34" charset="0"/>
                <a:ea typeface="ＭＳ 明朝" panose="02020609040205080304" pitchFamily="17" charset="-128"/>
                <a:cs typeface="Calibri" panose="020F0502020204030204" pitchFamily="34" charset="0"/>
              </a:rPr>
              <a:t>“</a:t>
            </a:r>
            <a:r>
              <a:rPr lang="ja-JP" altLang="ja-JP" sz="2200" u="sng" kern="100" dirty="0">
                <a:effectLst/>
                <a:latin typeface="Calibri" panose="020F0502020204030204" pitchFamily="34" charset="0"/>
                <a:ea typeface="ＭＳ 明朝" panose="02020609040205080304" pitchFamily="17" charset="-128"/>
                <a:cs typeface="Calibri" panose="020F0502020204030204" pitchFamily="34" charset="0"/>
              </a:rPr>
              <a:t>主役</a:t>
            </a:r>
            <a:r>
              <a:rPr lang="ja-JP" altLang="en-US" sz="2200" u="sng" kern="100" dirty="0">
                <a:effectLst/>
                <a:latin typeface="Calibri" panose="020F0502020204030204" pitchFamily="34" charset="0"/>
                <a:ea typeface="ＭＳ 明朝" panose="02020609040205080304" pitchFamily="17" charset="-128"/>
                <a:cs typeface="Calibri" panose="020F0502020204030204" pitchFamily="34" charset="0"/>
              </a:rPr>
              <a:t>”</a:t>
            </a:r>
            <a:r>
              <a:rPr lang="ja-JP" altLang="ja-JP" sz="2200" kern="100" dirty="0">
                <a:effectLst/>
                <a:latin typeface="Calibri" panose="020F0502020204030204" pitchFamily="34" charset="0"/>
                <a:ea typeface="ＭＳ 明朝" panose="02020609040205080304" pitchFamily="17" charset="-128"/>
                <a:cs typeface="Calibri" panose="020F0502020204030204" pitchFamily="34" charset="0"/>
              </a:rPr>
              <a:t>にな</a:t>
            </a:r>
            <a:r>
              <a:rPr lang="ja-JP" altLang="en-US" sz="2200" kern="100" dirty="0">
                <a:effectLst/>
                <a:latin typeface="Calibri" panose="020F0502020204030204" pitchFamily="34" charset="0"/>
                <a:ea typeface="ＭＳ 明朝" panose="02020609040205080304" pitchFamily="17" charset="-128"/>
                <a:cs typeface="Calibri" panose="020F0502020204030204" pitchFamily="34" charset="0"/>
              </a:rPr>
              <a:t>る意識が重要です。</a:t>
            </a:r>
            <a:r>
              <a:rPr lang="en-US" altLang="ja-JP" sz="2200" kern="100" dirty="0">
                <a:effectLst/>
                <a:latin typeface="Calibri" panose="020F0502020204030204" pitchFamily="34" charset="0"/>
                <a:ea typeface="ＭＳ 明朝" panose="02020609040205080304" pitchFamily="17" charset="-128"/>
                <a:cs typeface="Calibri" panose="020F0502020204030204" pitchFamily="34" charset="0"/>
              </a:rPr>
              <a:t>2050</a:t>
            </a:r>
            <a:r>
              <a:rPr lang="ja-JP" altLang="en-US" sz="2200" kern="100" dirty="0">
                <a:effectLst/>
                <a:latin typeface="Calibri" panose="020F0502020204030204" pitchFamily="34" charset="0"/>
                <a:ea typeface="ＭＳ 明朝" panose="02020609040205080304" pitchFamily="17" charset="-128"/>
                <a:cs typeface="Calibri" panose="020F0502020204030204" pitchFamily="34" charset="0"/>
              </a:rPr>
              <a:t>年の社会や自分をイメージしてみましょう。</a:t>
            </a:r>
            <a:endParaRPr lang="ja-JP" altLang="ja-JP" sz="22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テキスト ボックス 4">
            <a:extLst>
              <a:ext uri="{FF2B5EF4-FFF2-40B4-BE49-F238E27FC236}">
                <a16:creationId xmlns:a16="http://schemas.microsoft.com/office/drawing/2014/main" id="{2E8CF943-786C-A58B-153C-0CC1DA4A879B}"/>
              </a:ext>
            </a:extLst>
          </p:cNvPr>
          <p:cNvSpPr txBox="1"/>
          <p:nvPr/>
        </p:nvSpPr>
        <p:spPr bwMode="auto">
          <a:xfrm>
            <a:off x="1338408" y="4657734"/>
            <a:ext cx="756000" cy="864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18000" tIns="0" rIns="1800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altLang="ja-JP" sz="1400" dirty="0">
                <a:solidFill>
                  <a:schemeClr val="bg1"/>
                </a:solidFill>
                <a:latin typeface="Calibri" panose="020F0502020204030204" pitchFamily="34" charset="0"/>
                <a:ea typeface="ＭＳ Ｐゴシック" panose="020B0600070205080204" pitchFamily="50" charset="-128"/>
                <a:cs typeface="Calibri" panose="020F0502020204030204" pitchFamily="34" charset="0"/>
              </a:rPr>
              <a:t>1955</a:t>
            </a:r>
            <a:r>
              <a:rPr lang="ja-JP" altLang="en-US" sz="1400" dirty="0">
                <a:solidFill>
                  <a:schemeClr val="bg1"/>
                </a:solidFill>
                <a:latin typeface="Calibri" panose="020F0502020204030204" pitchFamily="34" charset="0"/>
                <a:ea typeface="ＭＳ Ｐゴシック" panose="020B0600070205080204" pitchFamily="50" charset="-128"/>
                <a:cs typeface="Calibri" panose="020F0502020204030204" pitchFamily="34" charset="0"/>
              </a:rPr>
              <a:t>→</a:t>
            </a:r>
            <a:r>
              <a:rPr lang="en-US" altLang="ja-JP" sz="1400" dirty="0">
                <a:solidFill>
                  <a:schemeClr val="bg1"/>
                </a:solidFill>
                <a:latin typeface="Calibri" panose="020F0502020204030204" pitchFamily="34" charset="0"/>
                <a:ea typeface="ＭＳ Ｐゴシック" panose="020B0600070205080204" pitchFamily="50" charset="-128"/>
                <a:cs typeface="Calibri" panose="020F0502020204030204" pitchFamily="34" charset="0"/>
              </a:rPr>
              <a:t>73</a:t>
            </a:r>
            <a:r>
              <a:rPr lang="ja-JP" altLang="en-US" sz="1400" dirty="0">
                <a:solidFill>
                  <a:schemeClr val="bg1"/>
                </a:solidFill>
                <a:latin typeface="Calibri" panose="020F0502020204030204" pitchFamily="34" charset="0"/>
                <a:ea typeface="ＭＳ Ｐゴシック" panose="020B0600070205080204" pitchFamily="50" charset="-128"/>
                <a:cs typeface="Calibri" panose="020F0502020204030204" pitchFamily="34" charset="0"/>
              </a:rPr>
              <a:t>まで電力需要が</a:t>
            </a:r>
            <a:r>
              <a:rPr lang="en-US" altLang="ja-JP" sz="1400" dirty="0">
                <a:solidFill>
                  <a:schemeClr val="bg1"/>
                </a:solidFill>
                <a:latin typeface="Calibri" panose="020F0502020204030204" pitchFamily="34" charset="0"/>
                <a:ea typeface="ＭＳ Ｐゴシック" panose="020B0600070205080204" pitchFamily="50" charset="-128"/>
                <a:cs typeface="Calibri" panose="020F0502020204030204" pitchFamily="34" charset="0"/>
              </a:rPr>
              <a:t>7</a:t>
            </a:r>
            <a:r>
              <a:rPr lang="ja-JP" altLang="en-US" sz="1400" dirty="0">
                <a:solidFill>
                  <a:schemeClr val="bg1"/>
                </a:solidFill>
                <a:latin typeface="Calibri" panose="020F0502020204030204" pitchFamily="34" charset="0"/>
                <a:ea typeface="ＭＳ Ｐゴシック" panose="020B0600070205080204" pitchFamily="50" charset="-128"/>
                <a:cs typeface="Calibri" panose="020F0502020204030204" pitchFamily="34" charset="0"/>
              </a:rPr>
              <a:t>倍と急増</a:t>
            </a:r>
            <a:endParaRPr lang="en-US" altLang="ja-JP" sz="1400" dirty="0">
              <a:solidFill>
                <a:schemeClr val="bg1"/>
              </a:solidFill>
              <a:latin typeface="Calibri" panose="020F0502020204030204" pitchFamily="34" charset="0"/>
              <a:ea typeface="ＭＳ Ｐゴシック" panose="020B0600070205080204" pitchFamily="50" charset="-128"/>
              <a:cs typeface="Calibri" panose="020F0502020204030204" pitchFamily="34" charset="0"/>
            </a:endParaRPr>
          </a:p>
        </p:txBody>
      </p:sp>
      <p:sp>
        <p:nvSpPr>
          <p:cNvPr id="9" name="テキスト ボックス 4">
            <a:extLst>
              <a:ext uri="{FF2B5EF4-FFF2-40B4-BE49-F238E27FC236}">
                <a16:creationId xmlns:a16="http://schemas.microsoft.com/office/drawing/2014/main" id="{50837F99-4ABC-C875-0375-BBC8A4852E46}"/>
              </a:ext>
            </a:extLst>
          </p:cNvPr>
          <p:cNvSpPr txBox="1"/>
          <p:nvPr/>
        </p:nvSpPr>
        <p:spPr bwMode="auto">
          <a:xfrm>
            <a:off x="3040208" y="3336134"/>
            <a:ext cx="756000" cy="936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18000" tIns="0" rIns="1800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石油代替で天然ガスと原子力を強化</a:t>
            </a:r>
            <a:endParaRPr lang="en-US" altLang="ja-JP"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p:txBody>
      </p:sp>
      <p:sp>
        <p:nvSpPr>
          <p:cNvPr id="10" name="テキスト ボックス 4">
            <a:extLst>
              <a:ext uri="{FF2B5EF4-FFF2-40B4-BE49-F238E27FC236}">
                <a16:creationId xmlns:a16="http://schemas.microsoft.com/office/drawing/2014/main" id="{7240B354-859F-C203-12D9-44C4296743F3}"/>
              </a:ext>
            </a:extLst>
          </p:cNvPr>
          <p:cNvSpPr txBox="1"/>
          <p:nvPr/>
        </p:nvSpPr>
        <p:spPr bwMode="auto">
          <a:xfrm>
            <a:off x="3040208" y="4641868"/>
            <a:ext cx="756000" cy="864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18000" tIns="0" rIns="1800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400" dirty="0">
                <a:solidFill>
                  <a:schemeClr val="bg1"/>
                </a:solidFill>
                <a:latin typeface="Calibri" panose="020F0502020204030204" pitchFamily="34" charset="0"/>
                <a:ea typeface="ＭＳ Ｐゴシック" panose="020B0600070205080204" pitchFamily="50" charset="-128"/>
                <a:cs typeface="Calibri" panose="020F0502020204030204" pitchFamily="34" charset="0"/>
              </a:rPr>
              <a:t>電源の脱石油を強力に推進</a:t>
            </a:r>
            <a:endParaRPr lang="en-US" altLang="ja-JP" sz="1400" dirty="0">
              <a:solidFill>
                <a:schemeClr val="bg1"/>
              </a:solidFill>
              <a:latin typeface="Calibri" panose="020F0502020204030204" pitchFamily="34" charset="0"/>
              <a:ea typeface="ＭＳ Ｐゴシック" panose="020B0600070205080204" pitchFamily="50" charset="-128"/>
              <a:cs typeface="Calibri" panose="020F0502020204030204" pitchFamily="34" charset="0"/>
            </a:endParaRPr>
          </a:p>
        </p:txBody>
      </p:sp>
      <p:sp>
        <p:nvSpPr>
          <p:cNvPr id="11" name="テキスト ボックス 4">
            <a:extLst>
              <a:ext uri="{FF2B5EF4-FFF2-40B4-BE49-F238E27FC236}">
                <a16:creationId xmlns:a16="http://schemas.microsoft.com/office/drawing/2014/main" id="{50E7562F-D668-739C-A863-E3C4FDF09D89}"/>
              </a:ext>
            </a:extLst>
          </p:cNvPr>
          <p:cNvSpPr txBox="1"/>
          <p:nvPr/>
        </p:nvSpPr>
        <p:spPr bwMode="auto">
          <a:xfrm>
            <a:off x="8078294" y="3816834"/>
            <a:ext cx="900000" cy="468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18000" tIns="0" rIns="1800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原子力は一旦ゼロに</a:t>
            </a:r>
            <a:endParaRPr lang="en-US" altLang="ja-JP"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p:txBody>
      </p:sp>
      <p:sp>
        <p:nvSpPr>
          <p:cNvPr id="14" name="テキスト ボックス 4">
            <a:extLst>
              <a:ext uri="{FF2B5EF4-FFF2-40B4-BE49-F238E27FC236}">
                <a16:creationId xmlns:a16="http://schemas.microsoft.com/office/drawing/2014/main" id="{F5AA7E97-9E61-9EAB-A689-B6F5565CF77A}"/>
              </a:ext>
            </a:extLst>
          </p:cNvPr>
          <p:cNvSpPr txBox="1"/>
          <p:nvPr/>
        </p:nvSpPr>
        <p:spPr bwMode="auto">
          <a:xfrm>
            <a:off x="8591794" y="2765661"/>
            <a:ext cx="756000" cy="468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18000" tIns="0" rIns="1800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再エネが急拡大中</a:t>
            </a:r>
            <a:endParaRPr lang="en-US" altLang="ja-JP"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p:txBody>
      </p:sp>
      <p:sp>
        <p:nvSpPr>
          <p:cNvPr id="19" name="テキスト ボックス 4">
            <a:extLst>
              <a:ext uri="{FF2B5EF4-FFF2-40B4-BE49-F238E27FC236}">
                <a16:creationId xmlns:a16="http://schemas.microsoft.com/office/drawing/2014/main" id="{99CA75C0-8F57-2859-3D37-0452980127BF}"/>
              </a:ext>
            </a:extLst>
          </p:cNvPr>
          <p:cNvSpPr txBox="1"/>
          <p:nvPr/>
        </p:nvSpPr>
        <p:spPr bwMode="auto">
          <a:xfrm>
            <a:off x="1338408" y="2771834"/>
            <a:ext cx="1908000" cy="46653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18000" tIns="0" rIns="1800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電力需要が急拡大する中で水力のシェアは低下</a:t>
            </a:r>
            <a:endParaRPr lang="en-US" altLang="ja-JP"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p:txBody>
      </p:sp>
      <p:sp>
        <p:nvSpPr>
          <p:cNvPr id="20" name="テキスト ボックス 4">
            <a:extLst>
              <a:ext uri="{FF2B5EF4-FFF2-40B4-BE49-F238E27FC236}">
                <a16:creationId xmlns:a16="http://schemas.microsoft.com/office/drawing/2014/main" id="{8CD3FBA2-D326-54BE-E164-802C126637C2}"/>
              </a:ext>
            </a:extLst>
          </p:cNvPr>
          <p:cNvSpPr txBox="1"/>
          <p:nvPr/>
        </p:nvSpPr>
        <p:spPr bwMode="auto">
          <a:xfrm>
            <a:off x="10854756" y="6197634"/>
            <a:ext cx="684000" cy="468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18000" tIns="0" rIns="1800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altLang="ja-JP"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CO2</a:t>
            </a:r>
            <a:r>
              <a:rPr lang="ja-JP" altLang="en-US"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排出ｾﾞﾛへ</a:t>
            </a:r>
            <a:endParaRPr lang="en-US" altLang="ja-JP"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p:txBody>
      </p:sp>
      <p:sp>
        <p:nvSpPr>
          <p:cNvPr id="21" name="テキスト ボックス 4">
            <a:extLst>
              <a:ext uri="{FF2B5EF4-FFF2-40B4-BE49-F238E27FC236}">
                <a16:creationId xmlns:a16="http://schemas.microsoft.com/office/drawing/2014/main" id="{8A411015-C76F-C48D-9F2F-3A1DF6D73177}"/>
              </a:ext>
            </a:extLst>
          </p:cNvPr>
          <p:cNvSpPr txBox="1"/>
          <p:nvPr/>
        </p:nvSpPr>
        <p:spPr bwMode="auto">
          <a:xfrm>
            <a:off x="9703394" y="4471368"/>
            <a:ext cx="576000" cy="468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18000" tIns="0" rIns="1800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altLang="ja-JP"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CO2</a:t>
            </a:r>
            <a:r>
              <a:rPr lang="ja-JP" altLang="en-US"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排出低減</a:t>
            </a:r>
            <a:endParaRPr lang="en-US" altLang="ja-JP"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p:txBody>
      </p:sp>
    </p:spTree>
    <p:extLst>
      <p:ext uri="{BB962C8B-B14F-4D97-AF65-F5344CB8AC3E}">
        <p14:creationId xmlns:p14="http://schemas.microsoft.com/office/powerpoint/2010/main" val="133245138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21469</TotalTime>
  <Words>2721</Words>
  <Application>Microsoft Office PowerPoint</Application>
  <PresentationFormat>ワイド画面</PresentationFormat>
  <Paragraphs>241</Paragraphs>
  <Slides>16</Slides>
  <Notes>16</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16</vt:i4>
      </vt:variant>
    </vt:vector>
  </HeadingPairs>
  <TitlesOfParts>
    <vt:vector size="30" baseType="lpstr">
      <vt:lpstr>HGP創英角ｺﾞｼｯｸUB</vt:lpstr>
      <vt:lpstr>HGP創英角ﾎﾟｯﾌﾟ体</vt:lpstr>
      <vt:lpstr>ＭＳ Ｐゴシック</vt:lpstr>
      <vt:lpstr>ＭＳ Ｐ明朝</vt:lpstr>
      <vt:lpstr>ＭＳ ゴシック</vt:lpstr>
      <vt:lpstr>ＭＳ 明朝</vt:lpstr>
      <vt:lpstr>Noto Sans JP</vt:lpstr>
      <vt:lpstr>UD デジタル 教科書体 NK-B</vt:lpstr>
      <vt:lpstr>游ゴシック</vt:lpstr>
      <vt:lpstr>游ゴシック Light</vt:lpstr>
      <vt:lpstr>游明朝</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genkon-14</dc:creator>
  <cp:lastModifiedBy>genkon-14</cp:lastModifiedBy>
  <cp:revision>125</cp:revision>
  <cp:lastPrinted>2024-01-16T08:55:18Z</cp:lastPrinted>
  <dcterms:created xsi:type="dcterms:W3CDTF">2022-02-24T03:23:39Z</dcterms:created>
  <dcterms:modified xsi:type="dcterms:W3CDTF">2024-01-22T02:53:24Z</dcterms:modified>
</cp:coreProperties>
</file>